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9" r:id="rId1"/>
    <p:sldMasterId id="2147483664" r:id="rId2"/>
  </p:sldMasterIdLst>
  <p:notesMasterIdLst>
    <p:notesMasterId r:id="rId12"/>
  </p:notesMasterIdLst>
  <p:handoutMasterIdLst>
    <p:handoutMasterId r:id="rId13"/>
  </p:handoutMasterIdLst>
  <p:sldIdLst>
    <p:sldId id="306" r:id="rId3"/>
    <p:sldId id="393" r:id="rId4"/>
    <p:sldId id="450" r:id="rId5"/>
    <p:sldId id="389" r:id="rId6"/>
    <p:sldId id="346" r:id="rId7"/>
    <p:sldId id="392" r:id="rId8"/>
    <p:sldId id="340" r:id="rId9"/>
    <p:sldId id="365" r:id="rId10"/>
    <p:sldId id="305" r:id="rId1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C9E53A29-3D23-4539-BBA1-436E780D0A26}">
          <p14:sldIdLst>
            <p14:sldId id="306"/>
            <p14:sldId id="393"/>
            <p14:sldId id="450"/>
            <p14:sldId id="389"/>
            <p14:sldId id="346"/>
            <p14:sldId id="392"/>
            <p14:sldId id="340"/>
            <p14:sldId id="365"/>
            <p14:sldId id="30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ilson, Michael R Jr MSG MIL NG" initials="HMRJMMN" lastIdx="1" clrIdx="0">
    <p:extLst>
      <p:ext uri="{19B8F6BF-5375-455C-9EA6-DF929625EA0E}">
        <p15:presenceInfo xmlns:p15="http://schemas.microsoft.com/office/powerpoint/2012/main" userId="S-1-5-21-1388330954-3705283503-357513848-31145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D6FDE53-5862-46F3-804F-66DB9CD28697}" v="8" dt="2026-04-24T15:54:42.29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623" autoAdjust="0"/>
    <p:restoredTop sz="85385" autoAdjust="0"/>
  </p:normalViewPr>
  <p:slideViewPr>
    <p:cSldViewPr>
      <p:cViewPr varScale="1">
        <p:scale>
          <a:sx n="109" d="100"/>
          <a:sy n="109" d="100"/>
        </p:scale>
        <p:origin x="1272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135" d="100"/>
          <a:sy n="135" d="100"/>
        </p:scale>
        <p:origin x="96" y="41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microsoft.com/office/2016/11/relationships/changesInfo" Target="changesInfos/changesInfo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nroe, Michael J CIV NG WIARNG (USA)" userId="d991cede-d314-4190-b464-ffe026a4a3aa" providerId="ADAL" clId="{163596AE-283F-4352-9484-1F279CE25E86}"/>
    <pc:docChg chg="undo custSel delSld modSld modSection">
      <pc:chgData name="Monroe, Michael J CIV NG WIARNG (USA)" userId="d991cede-d314-4190-b464-ffe026a4a3aa" providerId="ADAL" clId="{163596AE-283F-4352-9484-1F279CE25E86}" dt="2026-04-24T15:54:42.297" v="1194"/>
      <pc:docMkLst>
        <pc:docMk/>
      </pc:docMkLst>
      <pc:sldChg chg="addSp delSp modSp mod">
        <pc:chgData name="Monroe, Michael J CIV NG WIARNG (USA)" userId="d991cede-d314-4190-b464-ffe026a4a3aa" providerId="ADAL" clId="{163596AE-283F-4352-9484-1F279CE25E86}" dt="2026-04-24T15:54:42.297" v="1194"/>
        <pc:sldMkLst>
          <pc:docMk/>
          <pc:sldMk cId="352968147" sldId="305"/>
        </pc:sldMkLst>
        <pc:spChg chg="add mod">
          <ac:chgData name="Monroe, Michael J CIV NG WIARNG (USA)" userId="d991cede-d314-4190-b464-ffe026a4a3aa" providerId="ADAL" clId="{163596AE-283F-4352-9484-1F279CE25E86}" dt="2026-04-24T15:54:28.249" v="1192"/>
          <ac:spMkLst>
            <pc:docMk/>
            <pc:sldMk cId="352968147" sldId="305"/>
            <ac:spMk id="2" creationId="{0BFE1222-A423-22DA-FD0D-C6FB57F5F6EF}"/>
          </ac:spMkLst>
        </pc:spChg>
        <pc:spChg chg="add del mod">
          <ac:chgData name="Monroe, Michael J CIV NG WIARNG (USA)" userId="d991cede-d314-4190-b464-ffe026a4a3aa" providerId="ADAL" clId="{163596AE-283F-4352-9484-1F279CE25E86}" dt="2026-04-24T15:54:42.297" v="1194"/>
          <ac:spMkLst>
            <pc:docMk/>
            <pc:sldMk cId="352968147" sldId="305"/>
            <ac:spMk id="4" creationId="{00000000-0000-0000-0000-000000000000}"/>
          </ac:spMkLst>
        </pc:spChg>
      </pc:sldChg>
      <pc:sldChg chg="modSp mod">
        <pc:chgData name="Monroe, Michael J CIV NG WIARNG (USA)" userId="d991cede-d314-4190-b464-ffe026a4a3aa" providerId="ADAL" clId="{163596AE-283F-4352-9484-1F279CE25E86}" dt="2026-04-24T15:54:17.808" v="1187" actId="20577"/>
        <pc:sldMkLst>
          <pc:docMk/>
          <pc:sldMk cId="3643256228" sldId="306"/>
        </pc:sldMkLst>
        <pc:spChg chg="mod">
          <ac:chgData name="Monroe, Michael J CIV NG WIARNG (USA)" userId="d991cede-d314-4190-b464-ffe026a4a3aa" providerId="ADAL" clId="{163596AE-283F-4352-9484-1F279CE25E86}" dt="2026-04-24T15:54:17.808" v="1187" actId="20577"/>
          <ac:spMkLst>
            <pc:docMk/>
            <pc:sldMk cId="3643256228" sldId="306"/>
            <ac:spMk id="3" creationId="{00000000-0000-0000-0000-000000000000}"/>
          </ac:spMkLst>
        </pc:spChg>
      </pc:sldChg>
      <pc:sldChg chg="del">
        <pc:chgData name="Monroe, Michael J CIV NG WIARNG (USA)" userId="d991cede-d314-4190-b464-ffe026a4a3aa" providerId="ADAL" clId="{163596AE-283F-4352-9484-1F279CE25E86}" dt="2026-04-24T15:42:34.812" v="596" actId="47"/>
        <pc:sldMkLst>
          <pc:docMk/>
          <pc:sldMk cId="1095913626" sldId="330"/>
        </pc:sldMkLst>
      </pc:sldChg>
      <pc:sldChg chg="del">
        <pc:chgData name="Monroe, Michael J CIV NG WIARNG (USA)" userId="d991cede-d314-4190-b464-ffe026a4a3aa" providerId="ADAL" clId="{163596AE-283F-4352-9484-1F279CE25E86}" dt="2026-04-24T15:36:37.541" v="0" actId="47"/>
        <pc:sldMkLst>
          <pc:docMk/>
          <pc:sldMk cId="3999099834" sldId="331"/>
        </pc:sldMkLst>
      </pc:sldChg>
      <pc:sldChg chg="modSp mod">
        <pc:chgData name="Monroe, Michael J CIV NG WIARNG (USA)" userId="d991cede-d314-4190-b464-ffe026a4a3aa" providerId="ADAL" clId="{163596AE-283F-4352-9484-1F279CE25E86}" dt="2026-04-24T15:49:47.001" v="1124" actId="20577"/>
        <pc:sldMkLst>
          <pc:docMk/>
          <pc:sldMk cId="2292212170" sldId="340"/>
        </pc:sldMkLst>
        <pc:spChg chg="mod">
          <ac:chgData name="Monroe, Michael J CIV NG WIARNG (USA)" userId="d991cede-d314-4190-b464-ffe026a4a3aa" providerId="ADAL" clId="{163596AE-283F-4352-9484-1F279CE25E86}" dt="2026-04-24T15:43:28.513" v="671" actId="27636"/>
          <ac:spMkLst>
            <pc:docMk/>
            <pc:sldMk cId="2292212170" sldId="340"/>
            <ac:spMk id="2" creationId="{00000000-0000-0000-0000-000000000000}"/>
          </ac:spMkLst>
        </pc:spChg>
        <pc:spChg chg="mod">
          <ac:chgData name="Monroe, Michael J CIV NG WIARNG (USA)" userId="d991cede-d314-4190-b464-ffe026a4a3aa" providerId="ADAL" clId="{163596AE-283F-4352-9484-1F279CE25E86}" dt="2026-04-24T15:49:47.001" v="1124" actId="20577"/>
          <ac:spMkLst>
            <pc:docMk/>
            <pc:sldMk cId="2292212170" sldId="340"/>
            <ac:spMk id="3" creationId="{00000000-0000-0000-0000-000000000000}"/>
          </ac:spMkLst>
        </pc:spChg>
      </pc:sldChg>
      <pc:sldChg chg="modSp mod">
        <pc:chgData name="Monroe, Michael J CIV NG WIARNG (USA)" userId="d991cede-d314-4190-b464-ffe026a4a3aa" providerId="ADAL" clId="{163596AE-283F-4352-9484-1F279CE25E86}" dt="2026-04-24T15:41:23.309" v="595" actId="6549"/>
        <pc:sldMkLst>
          <pc:docMk/>
          <pc:sldMk cId="1595953718" sldId="346"/>
        </pc:sldMkLst>
        <pc:spChg chg="mod">
          <ac:chgData name="Monroe, Michael J CIV NG WIARNG (USA)" userId="d991cede-d314-4190-b464-ffe026a4a3aa" providerId="ADAL" clId="{163596AE-283F-4352-9484-1F279CE25E86}" dt="2026-04-24T15:38:15.116" v="177" actId="20577"/>
          <ac:spMkLst>
            <pc:docMk/>
            <pc:sldMk cId="1595953718" sldId="346"/>
            <ac:spMk id="2" creationId="{00000000-0000-0000-0000-000000000000}"/>
          </ac:spMkLst>
        </pc:spChg>
        <pc:spChg chg="mod">
          <ac:chgData name="Monroe, Michael J CIV NG WIARNG (USA)" userId="d991cede-d314-4190-b464-ffe026a4a3aa" providerId="ADAL" clId="{163596AE-283F-4352-9484-1F279CE25E86}" dt="2026-04-24T15:41:23.309" v="595" actId="6549"/>
          <ac:spMkLst>
            <pc:docMk/>
            <pc:sldMk cId="1595953718" sldId="346"/>
            <ac:spMk id="3" creationId="{00000000-0000-0000-0000-000000000000}"/>
          </ac:spMkLst>
        </pc:spChg>
      </pc:sldChg>
      <pc:sldChg chg="del">
        <pc:chgData name="Monroe, Michael J CIV NG WIARNG (USA)" userId="d991cede-d314-4190-b464-ffe026a4a3aa" providerId="ADAL" clId="{163596AE-283F-4352-9484-1F279CE25E86}" dt="2026-04-24T15:36:37.541" v="0" actId="47"/>
        <pc:sldMkLst>
          <pc:docMk/>
          <pc:sldMk cId="265494896" sldId="355"/>
        </pc:sldMkLst>
      </pc:sldChg>
      <pc:sldChg chg="del">
        <pc:chgData name="Monroe, Michael J CIV NG WIARNG (USA)" userId="d991cede-d314-4190-b464-ffe026a4a3aa" providerId="ADAL" clId="{163596AE-283F-4352-9484-1F279CE25E86}" dt="2026-04-24T15:42:34.812" v="596" actId="47"/>
        <pc:sldMkLst>
          <pc:docMk/>
          <pc:sldMk cId="1570043355" sldId="359"/>
        </pc:sldMkLst>
      </pc:sldChg>
      <pc:sldChg chg="modSp mod">
        <pc:chgData name="Monroe, Michael J CIV NG WIARNG (USA)" userId="d991cede-d314-4190-b464-ffe026a4a3aa" providerId="ADAL" clId="{163596AE-283F-4352-9484-1F279CE25E86}" dt="2026-04-24T15:51:30.294" v="1150" actId="20577"/>
        <pc:sldMkLst>
          <pc:docMk/>
          <pc:sldMk cId="765480137" sldId="365"/>
        </pc:sldMkLst>
        <pc:spChg chg="mod">
          <ac:chgData name="Monroe, Michael J CIV NG WIARNG (USA)" userId="d991cede-d314-4190-b464-ffe026a4a3aa" providerId="ADAL" clId="{163596AE-283F-4352-9484-1F279CE25E86}" dt="2026-04-24T15:50:13.994" v="1129"/>
          <ac:spMkLst>
            <pc:docMk/>
            <pc:sldMk cId="765480137" sldId="365"/>
            <ac:spMk id="2" creationId="{00000000-0000-0000-0000-000000000000}"/>
          </ac:spMkLst>
        </pc:spChg>
        <pc:spChg chg="mod">
          <ac:chgData name="Monroe, Michael J CIV NG WIARNG (USA)" userId="d991cede-d314-4190-b464-ffe026a4a3aa" providerId="ADAL" clId="{163596AE-283F-4352-9484-1F279CE25E86}" dt="2026-04-24T15:51:30.294" v="1150" actId="20577"/>
          <ac:spMkLst>
            <pc:docMk/>
            <pc:sldMk cId="765480137" sldId="365"/>
            <ac:spMk id="3" creationId="{00000000-0000-0000-0000-000000000000}"/>
          </ac:spMkLst>
        </pc:spChg>
      </pc:sldChg>
      <pc:sldChg chg="del">
        <pc:chgData name="Monroe, Michael J CIV NG WIARNG (USA)" userId="d991cede-d314-4190-b464-ffe026a4a3aa" providerId="ADAL" clId="{163596AE-283F-4352-9484-1F279CE25E86}" dt="2026-04-24T15:52:27.163" v="1151" actId="47"/>
        <pc:sldMkLst>
          <pc:docMk/>
          <pc:sldMk cId="453230650" sldId="367"/>
        </pc:sldMkLst>
      </pc:sldChg>
      <pc:sldChg chg="del">
        <pc:chgData name="Monroe, Michael J CIV NG WIARNG (USA)" userId="d991cede-d314-4190-b464-ffe026a4a3aa" providerId="ADAL" clId="{163596AE-283F-4352-9484-1F279CE25E86}" dt="2026-04-24T15:52:27.163" v="1151" actId="47"/>
        <pc:sldMkLst>
          <pc:docMk/>
          <pc:sldMk cId="707632432" sldId="373"/>
        </pc:sldMkLst>
      </pc:sldChg>
      <pc:sldChg chg="del">
        <pc:chgData name="Monroe, Michael J CIV NG WIARNG (USA)" userId="d991cede-d314-4190-b464-ffe026a4a3aa" providerId="ADAL" clId="{163596AE-283F-4352-9484-1F279CE25E86}" dt="2026-04-24T15:52:27.163" v="1151" actId="47"/>
        <pc:sldMkLst>
          <pc:docMk/>
          <pc:sldMk cId="2467369890" sldId="380"/>
        </pc:sldMkLst>
      </pc:sldChg>
      <pc:sldChg chg="del">
        <pc:chgData name="Monroe, Michael J CIV NG WIARNG (USA)" userId="d991cede-d314-4190-b464-ffe026a4a3aa" providerId="ADAL" clId="{163596AE-283F-4352-9484-1F279CE25E86}" dt="2026-04-24T15:42:34.812" v="596" actId="47"/>
        <pc:sldMkLst>
          <pc:docMk/>
          <pc:sldMk cId="2452562842" sldId="381"/>
        </pc:sldMkLst>
      </pc:sldChg>
      <pc:sldChg chg="modSp mod">
        <pc:chgData name="Monroe, Michael J CIV NG WIARNG (USA)" userId="d991cede-d314-4190-b464-ffe026a4a3aa" providerId="ADAL" clId="{163596AE-283F-4352-9484-1F279CE25E86}" dt="2026-04-24T15:38:19.635" v="179" actId="27636"/>
        <pc:sldMkLst>
          <pc:docMk/>
          <pc:sldMk cId="191443731" sldId="389"/>
        </pc:sldMkLst>
        <pc:spChg chg="mod">
          <ac:chgData name="Monroe, Michael J CIV NG WIARNG (USA)" userId="d991cede-d314-4190-b464-ffe026a4a3aa" providerId="ADAL" clId="{163596AE-283F-4352-9484-1F279CE25E86}" dt="2026-04-24T15:36:46.377" v="9" actId="20577"/>
          <ac:spMkLst>
            <pc:docMk/>
            <pc:sldMk cId="191443731" sldId="389"/>
            <ac:spMk id="2" creationId="{00000000-0000-0000-0000-000000000000}"/>
          </ac:spMkLst>
        </pc:spChg>
        <pc:spChg chg="mod">
          <ac:chgData name="Monroe, Michael J CIV NG WIARNG (USA)" userId="d991cede-d314-4190-b464-ffe026a4a3aa" providerId="ADAL" clId="{163596AE-283F-4352-9484-1F279CE25E86}" dt="2026-04-24T15:38:19.635" v="179" actId="27636"/>
          <ac:spMkLst>
            <pc:docMk/>
            <pc:sldMk cId="191443731" sldId="389"/>
            <ac:spMk id="3" creationId="{00000000-0000-0000-0000-000000000000}"/>
          </ac:spMkLst>
        </pc:spChg>
      </pc:sldChg>
      <pc:sldChg chg="modSp mod">
        <pc:chgData name="Monroe, Michael J CIV NG WIARNG (USA)" userId="d991cede-d314-4190-b464-ffe026a4a3aa" providerId="ADAL" clId="{163596AE-283F-4352-9484-1F279CE25E86}" dt="2026-04-24T15:43:12.480" v="665" actId="20577"/>
        <pc:sldMkLst>
          <pc:docMk/>
          <pc:sldMk cId="440382082" sldId="392"/>
        </pc:sldMkLst>
        <pc:spChg chg="mod">
          <ac:chgData name="Monroe, Michael J CIV NG WIARNG (USA)" userId="d991cede-d314-4190-b464-ffe026a4a3aa" providerId="ADAL" clId="{163596AE-283F-4352-9484-1F279CE25E86}" dt="2026-04-24T15:42:42.811" v="609" actId="27636"/>
          <ac:spMkLst>
            <pc:docMk/>
            <pc:sldMk cId="440382082" sldId="392"/>
            <ac:spMk id="2" creationId="{00000000-0000-0000-0000-000000000000}"/>
          </ac:spMkLst>
        </pc:spChg>
        <pc:spChg chg="mod">
          <ac:chgData name="Monroe, Michael J CIV NG WIARNG (USA)" userId="d991cede-d314-4190-b464-ffe026a4a3aa" providerId="ADAL" clId="{163596AE-283F-4352-9484-1F279CE25E86}" dt="2026-04-24T15:43:12.480" v="665" actId="20577"/>
          <ac:spMkLst>
            <pc:docMk/>
            <pc:sldMk cId="440382082" sldId="392"/>
            <ac:spMk id="3" creationId="{00000000-0000-0000-0000-000000000000}"/>
          </ac:spMkLst>
        </pc:spChg>
      </pc:sldChg>
      <pc:sldChg chg="del">
        <pc:chgData name="Monroe, Michael J CIV NG WIARNG (USA)" userId="d991cede-d314-4190-b464-ffe026a4a3aa" providerId="ADAL" clId="{163596AE-283F-4352-9484-1F279CE25E86}" dt="2026-04-24T15:52:27.163" v="1151" actId="47"/>
        <pc:sldMkLst>
          <pc:docMk/>
          <pc:sldMk cId="2512995090" sldId="418"/>
        </pc:sldMkLst>
      </pc:sldChg>
      <pc:sldChg chg="del">
        <pc:chgData name="Monroe, Michael J CIV NG WIARNG (USA)" userId="d991cede-d314-4190-b464-ffe026a4a3aa" providerId="ADAL" clId="{163596AE-283F-4352-9484-1F279CE25E86}" dt="2026-04-24T15:36:37.541" v="0" actId="47"/>
        <pc:sldMkLst>
          <pc:docMk/>
          <pc:sldMk cId="121477525" sldId="449"/>
        </pc:sldMkLst>
      </pc:sldChg>
      <pc:sldChg chg="modSp mod">
        <pc:chgData name="Monroe, Michael J CIV NG WIARNG (USA)" userId="d991cede-d314-4190-b464-ffe026a4a3aa" providerId="ADAL" clId="{163596AE-283F-4352-9484-1F279CE25E86}" dt="2026-04-24T15:36:53.669" v="25" actId="20577"/>
        <pc:sldMkLst>
          <pc:docMk/>
          <pc:sldMk cId="651618365" sldId="450"/>
        </pc:sldMkLst>
        <pc:spChg chg="mod">
          <ac:chgData name="Monroe, Michael J CIV NG WIARNG (USA)" userId="d991cede-d314-4190-b464-ffe026a4a3aa" providerId="ADAL" clId="{163596AE-283F-4352-9484-1F279CE25E86}" dt="2026-04-24T15:36:53.669" v="25" actId="20577"/>
          <ac:spMkLst>
            <pc:docMk/>
            <pc:sldMk cId="651618365" sldId="450"/>
            <ac:spMk id="2" creationId="{00000000-0000-0000-0000-000000000000}"/>
          </ac:spMkLst>
        </pc:spChg>
      </pc:sldChg>
      <pc:sldChg chg="del">
        <pc:chgData name="Monroe, Michael J CIV NG WIARNG (USA)" userId="d991cede-d314-4190-b464-ffe026a4a3aa" providerId="ADAL" clId="{163596AE-283F-4352-9484-1F279CE25E86}" dt="2026-04-24T15:52:27.163" v="1151" actId="47"/>
        <pc:sldMkLst>
          <pc:docMk/>
          <pc:sldMk cId="2085411158" sldId="451"/>
        </pc:sldMkLst>
      </pc:sldChg>
      <pc:sldChg chg="del">
        <pc:chgData name="Monroe, Michael J CIV NG WIARNG (USA)" userId="d991cede-d314-4190-b464-ffe026a4a3aa" providerId="ADAL" clId="{163596AE-283F-4352-9484-1F279CE25E86}" dt="2026-04-24T15:36:37.541" v="0" actId="47"/>
        <pc:sldMkLst>
          <pc:docMk/>
          <pc:sldMk cId="3723273101" sldId="456"/>
        </pc:sldMkLst>
      </pc:sldChg>
      <pc:sldChg chg="del">
        <pc:chgData name="Monroe, Michael J CIV NG WIARNG (USA)" userId="d991cede-d314-4190-b464-ffe026a4a3aa" providerId="ADAL" clId="{163596AE-283F-4352-9484-1F279CE25E86}" dt="2026-04-24T15:42:34.812" v="596" actId="47"/>
        <pc:sldMkLst>
          <pc:docMk/>
          <pc:sldMk cId="475246207" sldId="458"/>
        </pc:sldMkLst>
      </pc:sldChg>
      <pc:sldChg chg="del">
        <pc:chgData name="Monroe, Michael J CIV NG WIARNG (USA)" userId="d991cede-d314-4190-b464-ffe026a4a3aa" providerId="ADAL" clId="{163596AE-283F-4352-9484-1F279CE25E86}" dt="2026-04-24T15:52:29.786" v="1152" actId="47"/>
        <pc:sldMkLst>
          <pc:docMk/>
          <pc:sldMk cId="2709825823" sldId="459"/>
        </pc:sldMkLst>
      </pc:sldChg>
      <pc:sldChg chg="del">
        <pc:chgData name="Monroe, Michael J CIV NG WIARNG (USA)" userId="d991cede-d314-4190-b464-ffe026a4a3aa" providerId="ADAL" clId="{163596AE-283F-4352-9484-1F279CE25E86}" dt="2026-04-24T15:52:27.163" v="1151" actId="47"/>
        <pc:sldMkLst>
          <pc:docMk/>
          <pc:sldMk cId="3573306141" sldId="461"/>
        </pc:sldMkLst>
      </pc:sldChg>
      <pc:sldChg chg="del">
        <pc:chgData name="Monroe, Michael J CIV NG WIARNG (USA)" userId="d991cede-d314-4190-b464-ffe026a4a3aa" providerId="ADAL" clId="{163596AE-283F-4352-9484-1F279CE25E86}" dt="2026-04-24T15:52:27.163" v="1151" actId="47"/>
        <pc:sldMkLst>
          <pc:docMk/>
          <pc:sldMk cId="45990180" sldId="463"/>
        </pc:sldMkLst>
      </pc:sldChg>
      <pc:sldChg chg="del">
        <pc:chgData name="Monroe, Michael J CIV NG WIARNG (USA)" userId="d991cede-d314-4190-b464-ffe026a4a3aa" providerId="ADAL" clId="{163596AE-283F-4352-9484-1F279CE25E86}" dt="2026-04-24T15:42:34.812" v="596" actId="47"/>
        <pc:sldMkLst>
          <pc:docMk/>
          <pc:sldMk cId="3918426783" sldId="466"/>
        </pc:sldMkLst>
      </pc:sldChg>
      <pc:sldChg chg="del">
        <pc:chgData name="Monroe, Michael J CIV NG WIARNG (USA)" userId="d991cede-d314-4190-b464-ffe026a4a3aa" providerId="ADAL" clId="{163596AE-283F-4352-9484-1F279CE25E86}" dt="2026-04-24T15:52:31.386" v="1153" actId="47"/>
        <pc:sldMkLst>
          <pc:docMk/>
          <pc:sldMk cId="2367348672" sldId="467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8475" cy="466725"/>
          </a:xfrm>
          <a:prstGeom prst="rect">
            <a:avLst/>
          </a:prstGeom>
        </p:spPr>
        <p:txBody>
          <a:bodyPr vert="horz" lIns="91435" tIns="45718" rIns="91435" bIns="4571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9" y="1"/>
            <a:ext cx="3038475" cy="466725"/>
          </a:xfrm>
          <a:prstGeom prst="rect">
            <a:avLst/>
          </a:prstGeom>
        </p:spPr>
        <p:txBody>
          <a:bodyPr vert="horz" lIns="91435" tIns="45718" rIns="91435" bIns="4571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75"/>
            <a:ext cx="3038475" cy="466725"/>
          </a:xfrm>
          <a:prstGeom prst="rect">
            <a:avLst/>
          </a:prstGeom>
        </p:spPr>
        <p:txBody>
          <a:bodyPr vert="horz" lIns="91435" tIns="45718" rIns="91435" bIns="4571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9" y="8829675"/>
            <a:ext cx="3038475" cy="466725"/>
          </a:xfrm>
          <a:prstGeom prst="rect">
            <a:avLst/>
          </a:prstGeom>
        </p:spPr>
        <p:txBody>
          <a:bodyPr vert="horz" lIns="91435" tIns="45718" rIns="91435" bIns="45718" rtlCol="0" anchor="b"/>
          <a:lstStyle>
            <a:lvl1pPr algn="r">
              <a:defRPr sz="1200"/>
            </a:lvl1pPr>
          </a:lstStyle>
          <a:p>
            <a:fld id="{401B33A0-12E1-4269-9671-FA3141FEED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61209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1" tIns="46586" rIns="93171" bIns="4658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3171" tIns="46586" rIns="93171" bIns="46586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1" tIns="46586" rIns="93171" bIns="4658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15791"/>
            <a:ext cx="5608320" cy="4183380"/>
          </a:xfrm>
          <a:prstGeom prst="rect">
            <a:avLst/>
          </a:prstGeom>
        </p:spPr>
        <p:txBody>
          <a:bodyPr vert="horz" lIns="93171" tIns="46586" rIns="93171" bIns="4658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1" tIns="46586" rIns="93171" bIns="4658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7"/>
            <a:ext cx="3037840" cy="464820"/>
          </a:xfrm>
          <a:prstGeom prst="rect">
            <a:avLst/>
          </a:prstGeom>
        </p:spPr>
        <p:txBody>
          <a:bodyPr vert="horz" lIns="93171" tIns="46586" rIns="93171" bIns="46586" rtlCol="0" anchor="b"/>
          <a:lstStyle>
            <a:lvl1pPr algn="r">
              <a:defRPr sz="1200"/>
            </a:lvl1pPr>
          </a:lstStyle>
          <a:p>
            <a:fld id="{91A8DC65-CDDF-46B9-AEE8-3113D3C6841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68407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A8DC65-CDDF-46B9-AEE8-3113D3C68416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9122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1A8DC65-CDDF-46B9-AEE8-3113D3C6841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13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1A8DC65-CDDF-46B9-AEE8-3113D3C6841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3629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1A8DC65-CDDF-46B9-AEE8-3113D3C6841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9177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1A8DC65-CDDF-46B9-AEE8-3113D3C68416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6574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1A8DC65-CDDF-46B9-AEE8-3113D3C68416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8065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1A8DC65-CDDF-46B9-AEE8-3113D3C68416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0027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1A8DC65-CDDF-46B9-AEE8-3113D3C68416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2442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1A8DC65-CDDF-46B9-AEE8-3113D3C68416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485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D036E-BB88-4CE6-A086-A1186B95BBE0}" type="datetimeFigureOut">
              <a:rPr lang="en-US" smtClean="0"/>
              <a:pPr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8CE0A-E50B-4272-BFA1-BE8337C0419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B316FAB1-9F72-4A13-3E2B-6906FA17517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alphaModFix amt="17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7425" y="1114425"/>
            <a:ext cx="4629150" cy="4629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D036E-BB88-4CE6-A086-A1186B95BBE0}" type="datetimeFigureOut">
              <a:rPr lang="en-US" smtClean="0"/>
              <a:pPr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8CE0A-E50B-4272-BFA1-BE8337C041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D036E-BB88-4CE6-A086-A1186B95BBE0}" type="datetimeFigureOut">
              <a:rPr lang="en-US" smtClean="0"/>
              <a:pPr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8CE0A-E50B-4272-BFA1-BE8337C041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umbper Stick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3199" y="6065038"/>
            <a:ext cx="1093787" cy="51355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458200" cy="777240"/>
          </a:xfrm>
          <a:prstGeom prst="rect">
            <a:avLst/>
          </a:prstGeom>
        </p:spPr>
        <p:txBody>
          <a:bodyPr rIns="0" anchor="ctr"/>
          <a:lstStyle>
            <a:lvl1pPr algn="r">
              <a:defRPr sz="3200" b="1" i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686800" cy="4779962"/>
          </a:xfrm>
          <a:prstGeom prst="rect">
            <a:avLst/>
          </a:prstGeom>
        </p:spPr>
        <p:txBody>
          <a:bodyPr lIns="0" tIns="0" rIns="0" bIns="0"/>
          <a:lstStyle>
            <a:lvl1pPr marL="228600" indent="-228600">
              <a:spcBef>
                <a:spcPts val="0"/>
              </a:spcBef>
              <a:buFont typeface="Wingdings" panose="05000000000000000000" pitchFamily="2" charset="2"/>
              <a:buChar char="§"/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-228600">
              <a:buFont typeface="Arial" panose="020B0604020202020204" pitchFamily="34" charset="0"/>
              <a:buChar char="•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04863" indent="-234950">
              <a:buFont typeface="Arial" panose="020B0604020202020204" pitchFamily="34" charset="0"/>
              <a:buChar char="̶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033463" indent="-228600">
              <a:buFont typeface="Wingdings" panose="05000000000000000000" pitchFamily="2" charset="2"/>
              <a:buChar char="§"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62063" indent="-228600">
              <a:buFont typeface="Arial" panose="020B0604020202020204" pitchFamily="34" charset="0"/>
              <a:buChar char="•"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228600" y="1121571"/>
            <a:ext cx="8686800" cy="76200"/>
            <a:chOff x="228600" y="1173163"/>
            <a:chExt cx="8686800" cy="76200"/>
          </a:xfrm>
        </p:grpSpPr>
        <p:sp>
          <p:nvSpPr>
            <p:cNvPr id="8" name="Line 7"/>
            <p:cNvSpPr>
              <a:spLocks noChangeShapeType="1"/>
            </p:cNvSpPr>
            <p:nvPr/>
          </p:nvSpPr>
          <p:spPr bwMode="auto">
            <a:xfrm>
              <a:off x="228600" y="1173163"/>
              <a:ext cx="8686800" cy="0"/>
            </a:xfrm>
            <a:prstGeom prst="line">
              <a:avLst/>
            </a:prstGeom>
            <a:noFill/>
            <a:ln w="57150">
              <a:gradFill flip="none" rotWithShape="1">
                <a:gsLst>
                  <a:gs pos="0">
                    <a:srgbClr val="000066"/>
                  </a:gs>
                  <a:gs pos="50000">
                    <a:srgbClr val="0017D0"/>
                  </a:gs>
                </a:gsLst>
                <a:lin ang="16200000" scaled="1"/>
                <a:tileRect/>
              </a:gra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sz="1400" dirty="0">
                <a:solidFill>
                  <a:prstClr val="black"/>
                </a:solidFill>
              </a:endParaRPr>
            </a:p>
          </p:txBody>
        </p:sp>
        <p:sp>
          <p:nvSpPr>
            <p:cNvPr id="9" name="Line 8"/>
            <p:cNvSpPr>
              <a:spLocks noChangeShapeType="1"/>
            </p:cNvSpPr>
            <p:nvPr/>
          </p:nvSpPr>
          <p:spPr bwMode="auto">
            <a:xfrm>
              <a:off x="228600" y="1249363"/>
              <a:ext cx="8686800" cy="0"/>
            </a:xfrm>
            <a:prstGeom prst="line">
              <a:avLst/>
            </a:prstGeom>
            <a:noFill/>
            <a:ln w="34925">
              <a:solidFill>
                <a:srgbClr val="B982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sz="1400" dirty="0">
                <a:solidFill>
                  <a:prstClr val="black"/>
                </a:solidFill>
              </a:endParaRPr>
            </a:p>
          </p:txBody>
        </p:sp>
      </p:grpSp>
      <p:sp>
        <p:nvSpPr>
          <p:cNvPr id="10" name="Line 7"/>
          <p:cNvSpPr>
            <a:spLocks noChangeShapeType="1"/>
          </p:cNvSpPr>
          <p:nvPr/>
        </p:nvSpPr>
        <p:spPr bwMode="auto">
          <a:xfrm>
            <a:off x="228600" y="6625718"/>
            <a:ext cx="8686800" cy="0"/>
          </a:xfrm>
          <a:prstGeom prst="line">
            <a:avLst/>
          </a:prstGeom>
          <a:noFill/>
          <a:ln w="57150">
            <a:gradFill flip="none" rotWithShape="1">
              <a:gsLst>
                <a:gs pos="0">
                  <a:srgbClr val="000066"/>
                </a:gs>
                <a:gs pos="50000">
                  <a:srgbClr val="0017D0"/>
                </a:gs>
              </a:gsLst>
              <a:lin ang="16200000" scaled="1"/>
              <a:tileRect/>
            </a:gra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400" dirty="0">
              <a:solidFill>
                <a:prstClr val="black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228600"/>
            <a:ext cx="779860" cy="777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381997" y="6617253"/>
            <a:ext cx="533400" cy="240748"/>
          </a:xfrm>
          <a:prstGeom prst="rect">
            <a:avLst/>
          </a:prstGeom>
        </p:spPr>
        <p:txBody>
          <a:bodyPr rIns="0"/>
          <a:lstStyle>
            <a:lvl1pPr algn="r">
              <a:defRPr sz="1000"/>
            </a:lvl1pPr>
          </a:lstStyle>
          <a:p>
            <a:fld id="{404AB8AB-3EBC-43BA-8934-64629AF21890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6" name="Content Placeholder 15"/>
          <p:cNvSpPr>
            <a:spLocks noGrp="1"/>
          </p:cNvSpPr>
          <p:nvPr>
            <p:ph sz="quarter" idx="13"/>
          </p:nvPr>
        </p:nvSpPr>
        <p:spPr>
          <a:xfrm>
            <a:off x="233363" y="6106188"/>
            <a:ext cx="7495905" cy="458834"/>
          </a:xfrm>
          <a:prstGeom prst="rect">
            <a:avLst/>
          </a:prstGeom>
          <a:gradFill flip="none" rotWithShape="1">
            <a:gsLst>
              <a:gs pos="0">
                <a:srgbClr val="002060"/>
              </a:gs>
              <a:gs pos="100000">
                <a:srgbClr val="0000FF"/>
              </a:gs>
            </a:gsLst>
            <a:lin ang="16200000" scaled="1"/>
            <a:tileRect/>
          </a:gradFill>
        </p:spPr>
        <p:txBody>
          <a:bodyPr lIns="0" tIns="0" rIns="0" bIns="0" anchor="ctr"/>
          <a:lstStyle>
            <a:lvl1pPr marL="0" indent="0" algn="ctr">
              <a:spcBef>
                <a:spcPts val="0"/>
              </a:spcBef>
              <a:buNone/>
              <a:defRPr sz="1800" b="1" i="1">
                <a:solidFill>
                  <a:schemeClr val="bg1"/>
                </a:solidFill>
              </a:defRPr>
            </a:lvl1pPr>
            <a:lvl2pPr marL="457200" indent="0" algn="ctr">
              <a:buNone/>
              <a:defRPr sz="1800" b="1"/>
            </a:lvl2pPr>
            <a:lvl3pPr marL="914400" indent="0" algn="ctr">
              <a:buNone/>
              <a:defRPr sz="1800" b="1"/>
            </a:lvl3pPr>
            <a:lvl4pPr marL="1371600" indent="0" algn="ctr">
              <a:buNone/>
              <a:defRPr sz="1800" b="1"/>
            </a:lvl4pPr>
            <a:lvl5pPr marL="1828800" indent="0" algn="ctr">
              <a:buNone/>
              <a:defRPr sz="1800" b="1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018731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80">
          <p15:clr>
            <a:srgbClr val="FBAE40"/>
          </p15:clr>
        </p15:guide>
        <p15:guide id="2" orient="horz" pos="2160">
          <p15:clr>
            <a:srgbClr val="FBAE40"/>
          </p15:clr>
        </p15:guide>
        <p15:guide id="3" orient="horz" pos="816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sz="half" idx="1"/>
          </p:nvPr>
        </p:nvSpPr>
        <p:spPr>
          <a:xfrm>
            <a:off x="0" y="0"/>
            <a:ext cx="9144000" cy="6857999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fld id="{005AC1BB-748C-4072-AD1D-7EB7D4BE5829}" type="slidenum">
              <a:rPr kumimoji="0" 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51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4051" y="1554323"/>
            <a:ext cx="8229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D036E-BB88-4CE6-A086-A1186B95BBE0}" type="datetimeFigureOut">
              <a:rPr lang="en-US" smtClean="0"/>
              <a:pPr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8CE0A-E50B-4272-BFA1-BE8337C0419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FC72283B-92AA-91E7-91CD-85E0183A5CC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58" y="160337"/>
            <a:ext cx="11430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D036E-BB88-4CE6-A086-A1186B95BBE0}" type="datetimeFigureOut">
              <a:rPr lang="en-US" smtClean="0"/>
              <a:pPr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8CE0A-E50B-4272-BFA1-BE8337C041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D036E-BB88-4CE6-A086-A1186B95BBE0}" type="datetimeFigureOut">
              <a:rPr lang="en-US" smtClean="0"/>
              <a:pPr/>
              <a:t>4/23/2026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8CE0A-E50B-4272-BFA1-BE8337C041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D036E-BB88-4CE6-A086-A1186B95BBE0}" type="datetimeFigureOut">
              <a:rPr lang="en-US" smtClean="0"/>
              <a:pPr/>
              <a:t>4/23/2026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8CE0A-E50B-4272-BFA1-BE8337C041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D036E-BB88-4CE6-A086-A1186B95BBE0}" type="datetimeFigureOut">
              <a:rPr lang="en-US" smtClean="0"/>
              <a:pPr/>
              <a:t>4/23/2026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8CE0A-E50B-4272-BFA1-BE8337C041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D036E-BB88-4CE6-A086-A1186B95BBE0}" type="datetimeFigureOut">
              <a:rPr lang="en-US" smtClean="0"/>
              <a:pPr/>
              <a:t>4/23/2026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8CE0A-E50B-4272-BFA1-BE8337C041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D036E-BB88-4CE6-A086-A1186B95BBE0}" type="datetimeFigureOut">
              <a:rPr lang="en-US" smtClean="0"/>
              <a:pPr/>
              <a:t>4/23/2026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8CE0A-E50B-4272-BFA1-BE8337C041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D036E-BB88-4CE6-A086-A1186B95BBE0}" type="datetimeFigureOut">
              <a:rPr lang="en-US" smtClean="0"/>
              <a:pPr/>
              <a:t>4/23/2026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8CE0A-E50B-4272-BFA1-BE8337C041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D036E-BB88-4CE6-A086-A1186B95BBE0}" type="datetimeFigureOut">
              <a:rPr lang="en-US" smtClean="0"/>
              <a:pPr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68CE0A-E50B-4272-BFA1-BE8337C0419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fld id="{005AC1BB-748C-4072-AD1D-7EB7D4BE5829}" type="slidenum">
              <a:rPr kumimoji="0" 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0310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006" y="2133600"/>
            <a:ext cx="7772400" cy="1470025"/>
          </a:xfrm>
        </p:spPr>
        <p:txBody>
          <a:bodyPr>
            <a:noAutofit/>
          </a:bodyPr>
          <a:lstStyle/>
          <a:p>
            <a:b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Wisconsin Army National Guard</a:t>
            </a:r>
            <a:b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AGR Retirement Services</a:t>
            </a:r>
            <a:b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95203" y="3679312"/>
            <a:ext cx="3352006" cy="1371600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Michael Monroe</a:t>
            </a:r>
          </a:p>
          <a:p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AGR Retirement Services Officer</a:t>
            </a:r>
          </a:p>
          <a:p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(608) 242-3729</a:t>
            </a:r>
          </a:p>
          <a:p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(608) 516-6183</a:t>
            </a:r>
          </a:p>
          <a:p>
            <a:r>
              <a:rPr lang="en-US" sz="1800" dirty="0">
                <a:solidFill>
                  <a:schemeClr val="tx1"/>
                </a:solidFill>
                <a:latin typeface="Arial"/>
                <a:cs typeface="Arial"/>
              </a:rPr>
              <a:t>michael.j.Monroe.civ@army.mil</a:t>
            </a:r>
          </a:p>
          <a:p>
            <a:endParaRPr lang="en-US" dirty="0"/>
          </a:p>
        </p:txBody>
      </p:sp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3538538" y="6030913"/>
            <a:ext cx="206533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 b="1" dirty="0"/>
              <a:t>This briefing is </a:t>
            </a:r>
          </a:p>
          <a:p>
            <a:pPr algn="ctr"/>
            <a:r>
              <a:rPr lang="en-US" sz="2000" b="1" dirty="0">
                <a:solidFill>
                  <a:srgbClr val="008000"/>
                </a:solidFill>
              </a:rPr>
              <a:t>UNCLASSIFIED</a:t>
            </a:r>
          </a:p>
        </p:txBody>
      </p:sp>
    </p:spTree>
    <p:extLst>
      <p:ext uri="{BB962C8B-B14F-4D97-AF65-F5344CB8AC3E}">
        <p14:creationId xmlns:p14="http://schemas.microsoft.com/office/powerpoint/2010/main" val="36432562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52400"/>
            <a:ext cx="8229600" cy="1143000"/>
          </a:xfrm>
        </p:spPr>
        <p:txBody>
          <a:bodyPr>
            <a:normAutofit/>
          </a:bodyPr>
          <a:lstStyle/>
          <a:p>
            <a:pPr algn="r"/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AGR Retirement Services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895600"/>
            <a:ext cx="9144000" cy="1295400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spcAft>
                <a:spcPts val="1800"/>
              </a:spcAft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Roles and Responsibilities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1800"/>
              </a:spcAft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32975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52400"/>
            <a:ext cx="8229600" cy="1143000"/>
          </a:xfrm>
        </p:spPr>
        <p:txBody>
          <a:bodyPr>
            <a:normAutofit/>
          </a:bodyPr>
          <a:lstStyle/>
          <a:p>
            <a:pPr algn="r"/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AGR Retirement Services</a:t>
            </a:r>
            <a:b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Roles and Responsibilities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981200"/>
            <a:ext cx="7924800" cy="2535725"/>
          </a:xfrm>
        </p:spPr>
        <p:txBody>
          <a:bodyPr>
            <a:noAutofit/>
          </a:bodyPr>
          <a:lstStyle/>
          <a:p>
            <a:r>
              <a:rPr lang="en-US" sz="2400" dirty="0"/>
              <a:t>Process retirement requests for approval</a:t>
            </a:r>
          </a:p>
          <a:p>
            <a:r>
              <a:rPr lang="en-US" sz="2400" dirty="0"/>
              <a:t>Host retirement seminars </a:t>
            </a:r>
          </a:p>
          <a:p>
            <a:r>
              <a:rPr lang="en-US" sz="2400" dirty="0"/>
              <a:t>Assist with coordination of benefits</a:t>
            </a:r>
          </a:p>
          <a:p>
            <a:r>
              <a:rPr lang="en-US" sz="2400" dirty="0"/>
              <a:t>Work with transition center to out-process from active duty</a:t>
            </a:r>
          </a:p>
          <a:p>
            <a:r>
              <a:rPr lang="en-US" sz="2400" dirty="0"/>
              <a:t>Assist with transactions post retirement</a:t>
            </a:r>
          </a:p>
        </p:txBody>
      </p:sp>
    </p:spTree>
    <p:extLst>
      <p:ext uri="{BB962C8B-B14F-4D97-AF65-F5344CB8AC3E}">
        <p14:creationId xmlns:p14="http://schemas.microsoft.com/office/powerpoint/2010/main" val="6516183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52400"/>
            <a:ext cx="8229600" cy="1143000"/>
          </a:xfrm>
        </p:spPr>
        <p:txBody>
          <a:bodyPr>
            <a:normAutofit/>
          </a:bodyPr>
          <a:lstStyle/>
          <a:p>
            <a:pPr algn="r"/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AGR Retirement Services</a:t>
            </a:r>
            <a:b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895600"/>
            <a:ext cx="8077200" cy="1295400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spcAft>
                <a:spcPts val="1800"/>
              </a:spcAft>
              <a:buNone/>
            </a:pPr>
            <a:r>
              <a:rPr lang="en-US" sz="3500" dirty="0">
                <a:latin typeface="Arial" panose="020B0604020202020204" pitchFamily="34" charset="0"/>
                <a:cs typeface="Arial" panose="020B0604020202020204" pitchFamily="34" charset="0"/>
              </a:rPr>
              <a:t>AGR vs. Traditional Guard Retirement</a:t>
            </a:r>
          </a:p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1800"/>
              </a:spcAft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4437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8229600" cy="1143000"/>
          </a:xfrm>
        </p:spPr>
        <p:txBody>
          <a:bodyPr>
            <a:normAutofit/>
          </a:bodyPr>
          <a:lstStyle/>
          <a:p>
            <a:pPr algn="r"/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AGR Retirement Services</a:t>
            </a:r>
            <a:b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AGR vs. Traditional Guard Retirement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8001000" cy="46482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AGR Retirement is essentially Active-Duty Retirement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Same benefits as regular army retirement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Paid immediately upon separation vs. age 60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Immediately eligible for Tricare Select or Prime vs. age 60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Entitled to the same VA disability benefits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Enjoy the same state benefits as traditional guard</a:t>
            </a:r>
          </a:p>
        </p:txBody>
      </p:sp>
    </p:spTree>
    <p:extLst>
      <p:ext uri="{BB962C8B-B14F-4D97-AF65-F5344CB8AC3E}">
        <p14:creationId xmlns:p14="http://schemas.microsoft.com/office/powerpoint/2010/main" val="15959537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52400"/>
            <a:ext cx="8229600" cy="1143000"/>
          </a:xfrm>
        </p:spPr>
        <p:txBody>
          <a:bodyPr>
            <a:normAutofit/>
          </a:bodyPr>
          <a:lstStyle/>
          <a:p>
            <a:pPr algn="r"/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AGR Retirement Services</a:t>
            </a:r>
            <a:b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895600"/>
            <a:ext cx="9144000" cy="1295400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spcAft>
                <a:spcPts val="1800"/>
              </a:spcAft>
              <a:buNone/>
            </a:pPr>
            <a:r>
              <a:rPr lang="en-US" sz="3500" dirty="0">
                <a:latin typeface="Arial" panose="020B0604020202020204" pitchFamily="34" charset="0"/>
                <a:cs typeface="Arial" panose="020B0604020202020204" pitchFamily="34" charset="0"/>
              </a:rPr>
              <a:t>VSO Roles in AGR Retirement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03820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AGR Retirement</a:t>
            </a:r>
            <a:b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VSO Roles in AGR Retirement</a:t>
            </a:r>
            <a:b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24000"/>
            <a:ext cx="8001000" cy="46482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How can you help?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2800" dirty="0"/>
              <a:t>Benefit Education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2800" dirty="0"/>
              <a:t>Benefits Delivery at Discharge Claims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2800" dirty="0"/>
              <a:t>Disability Claims Processing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2800" dirty="0"/>
              <a:t>CRDP/CRSC 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2800" dirty="0"/>
              <a:t>Tricare Enrollment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2800" dirty="0"/>
              <a:t>State Benefit Registration</a:t>
            </a:r>
          </a:p>
        </p:txBody>
      </p:sp>
    </p:spTree>
    <p:extLst>
      <p:ext uri="{BB962C8B-B14F-4D97-AF65-F5344CB8AC3E}">
        <p14:creationId xmlns:p14="http://schemas.microsoft.com/office/powerpoint/2010/main" val="22922121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8229600" cy="1143000"/>
          </a:xfrm>
        </p:spPr>
        <p:txBody>
          <a:bodyPr>
            <a:normAutofit/>
          </a:bodyPr>
          <a:lstStyle/>
          <a:p>
            <a:pPr algn="r"/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AGR Retirement</a:t>
            </a:r>
            <a:b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VSO Roles in AGR Retirement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8001000" cy="5257800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Why is this important?</a:t>
            </a:r>
            <a:endParaRPr lang="en-US" sz="3600" dirty="0"/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2800" dirty="0"/>
              <a:t>Retiring AGRs are looking for local help. 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2800" dirty="0"/>
              <a:t>Developing trust with the VSO office.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2800" dirty="0"/>
              <a:t>First place retirees go for help.</a:t>
            </a:r>
          </a:p>
        </p:txBody>
      </p:sp>
    </p:spTree>
    <p:extLst>
      <p:ext uri="{BB962C8B-B14F-4D97-AF65-F5344CB8AC3E}">
        <p14:creationId xmlns:p14="http://schemas.microsoft.com/office/powerpoint/2010/main" val="7654801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2895600" y="2743200"/>
            <a:ext cx="3352800" cy="13716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Michael Monroe</a:t>
            </a:r>
          </a:p>
          <a:p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AGR Retirement Services Officer</a:t>
            </a:r>
          </a:p>
          <a:p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(608) 242-3729</a:t>
            </a:r>
          </a:p>
          <a:p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(608) 516-6183</a:t>
            </a:r>
          </a:p>
          <a:p>
            <a:r>
              <a:rPr lang="en-US" sz="1800" dirty="0">
                <a:solidFill>
                  <a:schemeClr val="tx1"/>
                </a:solidFill>
                <a:latin typeface="Arial"/>
                <a:cs typeface="Arial"/>
              </a:rPr>
              <a:t>michael.j.Monroe.civ@army.mil</a:t>
            </a:r>
          </a:p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990600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3529681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554eecc5-e26c-4620-b240-5a8bb326c33d}" enabled="1" method="Privileged" siteId="{fae6d70f-954b-4811-92b6-0530d6f84c43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14223</TotalTime>
  <Words>257</Words>
  <Application>Microsoft Office PowerPoint</Application>
  <PresentationFormat>On-screen Show (4:3)</PresentationFormat>
  <Paragraphs>57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Tahoma</vt:lpstr>
      <vt:lpstr>Times New Roman</vt:lpstr>
      <vt:lpstr>Wingdings</vt:lpstr>
      <vt:lpstr>Office Theme</vt:lpstr>
      <vt:lpstr>Custom Design</vt:lpstr>
      <vt:lpstr> Wisconsin Army National Guard AGR Retirement Services </vt:lpstr>
      <vt:lpstr>AGR Retirement Services</vt:lpstr>
      <vt:lpstr>AGR Retirement Services Roles and Responsibilities</vt:lpstr>
      <vt:lpstr>AGR Retirement Services </vt:lpstr>
      <vt:lpstr>AGR Retirement Services AGR vs. Traditional Guard Retirement</vt:lpstr>
      <vt:lpstr>AGR Retirement Services </vt:lpstr>
      <vt:lpstr>AGR Retirement VSO Roles in AGR Retirement </vt:lpstr>
      <vt:lpstr>AGR Retirement VSO Roles in AGR Retirement</vt:lpstr>
      <vt:lpstr>PowerPoint Presentation</vt:lpstr>
    </vt:vector>
  </TitlesOfParts>
  <Company>United States Army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Adriene.dallas</dc:creator>
  <cp:lastModifiedBy>Monroe, Michael J CIV NG WIARNG (USA)</cp:lastModifiedBy>
  <cp:revision>511</cp:revision>
  <cp:lastPrinted>2023-01-17T20:27:35Z</cp:lastPrinted>
  <dcterms:created xsi:type="dcterms:W3CDTF">2014-05-05T11:42:24Z</dcterms:created>
  <dcterms:modified xsi:type="dcterms:W3CDTF">2026-04-24T15:54:52Z</dcterms:modified>
</cp:coreProperties>
</file>