
<file path=[Content_Types].xml><?xml version="1.0" encoding="utf-8"?>
<Types xmlns="http://schemas.openxmlformats.org/package/2006/content-types">
  <Default Extension="1"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handoutMasterIdLst>
    <p:handoutMasterId r:id="rId19"/>
  </p:handoutMasterIdLst>
  <p:sldIdLst>
    <p:sldId id="300" r:id="rId5"/>
    <p:sldId id="308" r:id="rId6"/>
    <p:sldId id="309" r:id="rId7"/>
    <p:sldId id="310" r:id="rId8"/>
    <p:sldId id="320" r:id="rId9"/>
    <p:sldId id="311" r:id="rId10"/>
    <p:sldId id="321" r:id="rId11"/>
    <p:sldId id="314" r:id="rId12"/>
    <p:sldId id="313" r:id="rId13"/>
    <p:sldId id="322" r:id="rId14"/>
    <p:sldId id="312" r:id="rId15"/>
    <p:sldId id="318" r:id="rId16"/>
    <p:sldId id="319"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16D9F66E-5EB9-4882-86FB-DCBF35E3C3E4}">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72"/>
  </p:normalViewPr>
  <p:slideViewPr>
    <p:cSldViewPr snapToGrid="0">
      <p:cViewPr varScale="1">
        <p:scale>
          <a:sx n="105" d="100"/>
          <a:sy n="105" d="100"/>
        </p:scale>
        <p:origin x="834" y="78"/>
      </p:cViewPr>
      <p:guideLst/>
    </p:cSldViewPr>
  </p:slideViewPr>
  <p:notesTextViewPr>
    <p:cViewPr>
      <p:scale>
        <a:sx n="1" d="1"/>
        <a:sy n="1" d="1"/>
      </p:scale>
      <p:origin x="0" y="0"/>
    </p:cViewPr>
  </p:notesTextViewPr>
  <p:notesViewPr>
    <p:cSldViewPr snapToGrid="0">
      <p:cViewPr varScale="1">
        <p:scale>
          <a:sx n="58" d="100"/>
          <a:sy n="58" d="100"/>
        </p:scale>
        <p:origin x="3240" y="6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diagrams/_rels/data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9BC657B-1CC6-4D5F-A2FB-2E4C623CC7A7}" type="doc">
      <dgm:prSet loTypeId="urn:microsoft.com/office/officeart/2005/8/layout/list1" loCatId="list" qsTypeId="urn:microsoft.com/office/officeart/2005/8/quickstyle/simple4" qsCatId="simple" csTypeId="urn:microsoft.com/office/officeart/2005/8/colors/accent1_2" csCatId="accent1" phldr="1"/>
      <dgm:spPr/>
      <dgm:t>
        <a:bodyPr/>
        <a:lstStyle/>
        <a:p>
          <a:endParaRPr lang="en-US"/>
        </a:p>
      </dgm:t>
    </dgm:pt>
    <dgm:pt modelId="{A8561F74-2797-4B71-8392-56164305EB61}">
      <dgm:prSet/>
      <dgm:spPr/>
      <dgm:t>
        <a:bodyPr/>
        <a:lstStyle/>
        <a:p>
          <a:r>
            <a:rPr lang="en-US"/>
            <a:t>Soft Fraud</a:t>
          </a:r>
        </a:p>
      </dgm:t>
    </dgm:pt>
    <dgm:pt modelId="{9CEBCC48-190C-4453-A967-4DD8602DF311}" type="parTrans" cxnId="{95FCE18B-812C-402D-95DF-0E29BD9CBBD0}">
      <dgm:prSet/>
      <dgm:spPr/>
      <dgm:t>
        <a:bodyPr/>
        <a:lstStyle/>
        <a:p>
          <a:endParaRPr lang="en-US"/>
        </a:p>
      </dgm:t>
    </dgm:pt>
    <dgm:pt modelId="{B0FCC2A8-A78E-4E43-9D02-8EFA3B895F3B}" type="sibTrans" cxnId="{95FCE18B-812C-402D-95DF-0E29BD9CBBD0}">
      <dgm:prSet/>
      <dgm:spPr/>
      <dgm:t>
        <a:bodyPr/>
        <a:lstStyle/>
        <a:p>
          <a:endParaRPr lang="en-US"/>
        </a:p>
      </dgm:t>
    </dgm:pt>
    <dgm:pt modelId="{F5D173EF-4EC5-4873-9697-8E67697BB2AE}">
      <dgm:prSet/>
      <dgm:spPr/>
      <dgm:t>
        <a:bodyPr/>
        <a:lstStyle/>
        <a:p>
          <a:r>
            <a:rPr lang="en-US"/>
            <a:t>Hard Fraud</a:t>
          </a:r>
        </a:p>
      </dgm:t>
    </dgm:pt>
    <dgm:pt modelId="{2E2EEC04-7BF8-471E-AC26-105C4AFD50A3}" type="sibTrans" cxnId="{029D1059-E64E-45A6-858C-35CB7A18D7D9}">
      <dgm:prSet/>
      <dgm:spPr/>
      <dgm:t>
        <a:bodyPr/>
        <a:lstStyle/>
        <a:p>
          <a:endParaRPr lang="en-US"/>
        </a:p>
      </dgm:t>
    </dgm:pt>
    <dgm:pt modelId="{58D87743-3C8A-4B07-88B2-6EFE21362A0E}" type="parTrans" cxnId="{029D1059-E64E-45A6-858C-35CB7A18D7D9}">
      <dgm:prSet/>
      <dgm:spPr/>
      <dgm:t>
        <a:bodyPr/>
        <a:lstStyle/>
        <a:p>
          <a:endParaRPr lang="en-US"/>
        </a:p>
      </dgm:t>
    </dgm:pt>
    <dgm:pt modelId="{EF3E7687-B2CF-4D11-BB60-0E404764A508}" type="pres">
      <dgm:prSet presAssocID="{E9BC657B-1CC6-4D5F-A2FB-2E4C623CC7A7}" presName="linear" presStyleCnt="0">
        <dgm:presLayoutVars>
          <dgm:dir/>
          <dgm:animLvl val="lvl"/>
          <dgm:resizeHandles val="exact"/>
        </dgm:presLayoutVars>
      </dgm:prSet>
      <dgm:spPr/>
    </dgm:pt>
    <dgm:pt modelId="{13198CD1-2904-412A-9B03-96C7C2215919}" type="pres">
      <dgm:prSet presAssocID="{A8561F74-2797-4B71-8392-56164305EB61}" presName="parentLin" presStyleCnt="0"/>
      <dgm:spPr/>
    </dgm:pt>
    <dgm:pt modelId="{4B541854-44ED-4DBD-AD67-427A89FEED5E}" type="pres">
      <dgm:prSet presAssocID="{A8561F74-2797-4B71-8392-56164305EB61}" presName="parentLeftMargin" presStyleLbl="node1" presStyleIdx="0" presStyleCnt="2"/>
      <dgm:spPr/>
    </dgm:pt>
    <dgm:pt modelId="{8F74AE41-358F-4E07-8E59-06D1E33B8D93}" type="pres">
      <dgm:prSet presAssocID="{A8561F74-2797-4B71-8392-56164305EB61}" presName="parentText" presStyleLbl="node1" presStyleIdx="0" presStyleCnt="2">
        <dgm:presLayoutVars>
          <dgm:chMax val="0"/>
          <dgm:bulletEnabled val="1"/>
        </dgm:presLayoutVars>
      </dgm:prSet>
      <dgm:spPr/>
    </dgm:pt>
    <dgm:pt modelId="{CBC84280-15F4-4D72-AE3B-71280747A0FC}" type="pres">
      <dgm:prSet presAssocID="{A8561F74-2797-4B71-8392-56164305EB61}" presName="negativeSpace" presStyleCnt="0"/>
      <dgm:spPr/>
    </dgm:pt>
    <dgm:pt modelId="{EA5278DB-34B4-44AE-9173-38B599B6B254}" type="pres">
      <dgm:prSet presAssocID="{A8561F74-2797-4B71-8392-56164305EB61}" presName="childText" presStyleLbl="conFgAcc1" presStyleIdx="0" presStyleCnt="2">
        <dgm:presLayoutVars>
          <dgm:bulletEnabled val="1"/>
        </dgm:presLayoutVars>
      </dgm:prSet>
      <dgm:spPr/>
    </dgm:pt>
    <dgm:pt modelId="{09DE9128-8941-4961-8076-655CDD275782}" type="pres">
      <dgm:prSet presAssocID="{B0FCC2A8-A78E-4E43-9D02-8EFA3B895F3B}" presName="spaceBetweenRectangles" presStyleCnt="0"/>
      <dgm:spPr/>
    </dgm:pt>
    <dgm:pt modelId="{C266CC6E-7A1C-4982-BDC3-7C035A615EA0}" type="pres">
      <dgm:prSet presAssocID="{F5D173EF-4EC5-4873-9697-8E67697BB2AE}" presName="parentLin" presStyleCnt="0"/>
      <dgm:spPr/>
    </dgm:pt>
    <dgm:pt modelId="{25795647-0075-4928-9AA6-D63F1A216231}" type="pres">
      <dgm:prSet presAssocID="{F5D173EF-4EC5-4873-9697-8E67697BB2AE}" presName="parentLeftMargin" presStyleLbl="node1" presStyleIdx="0" presStyleCnt="2"/>
      <dgm:spPr/>
    </dgm:pt>
    <dgm:pt modelId="{AAF509C3-6B98-421C-BF24-970D256DC7D1}" type="pres">
      <dgm:prSet presAssocID="{F5D173EF-4EC5-4873-9697-8E67697BB2AE}" presName="parentText" presStyleLbl="node1" presStyleIdx="1" presStyleCnt="2">
        <dgm:presLayoutVars>
          <dgm:chMax val="0"/>
          <dgm:bulletEnabled val="1"/>
        </dgm:presLayoutVars>
      </dgm:prSet>
      <dgm:spPr/>
    </dgm:pt>
    <dgm:pt modelId="{69A359CD-DAF9-4766-8A89-92658716173A}" type="pres">
      <dgm:prSet presAssocID="{F5D173EF-4EC5-4873-9697-8E67697BB2AE}" presName="negativeSpace" presStyleCnt="0"/>
      <dgm:spPr/>
    </dgm:pt>
    <dgm:pt modelId="{B6E5E235-8BB3-4F25-966B-C18805D25CE5}" type="pres">
      <dgm:prSet presAssocID="{F5D173EF-4EC5-4873-9697-8E67697BB2AE}" presName="childText" presStyleLbl="conFgAcc1" presStyleIdx="1" presStyleCnt="2">
        <dgm:presLayoutVars>
          <dgm:bulletEnabled val="1"/>
        </dgm:presLayoutVars>
      </dgm:prSet>
      <dgm:spPr/>
    </dgm:pt>
  </dgm:ptLst>
  <dgm:cxnLst>
    <dgm:cxn modelId="{30F83F16-3F47-40D4-8A83-265772B1FC67}" type="presOf" srcId="{F5D173EF-4EC5-4873-9697-8E67697BB2AE}" destId="{AAF509C3-6B98-421C-BF24-970D256DC7D1}" srcOrd="1" destOrd="0" presId="urn:microsoft.com/office/officeart/2005/8/layout/list1"/>
    <dgm:cxn modelId="{029D1059-E64E-45A6-858C-35CB7A18D7D9}" srcId="{E9BC657B-1CC6-4D5F-A2FB-2E4C623CC7A7}" destId="{F5D173EF-4EC5-4873-9697-8E67697BB2AE}" srcOrd="1" destOrd="0" parTransId="{58D87743-3C8A-4B07-88B2-6EFE21362A0E}" sibTransId="{2E2EEC04-7BF8-471E-AC26-105C4AFD50A3}"/>
    <dgm:cxn modelId="{95FCE18B-812C-402D-95DF-0E29BD9CBBD0}" srcId="{E9BC657B-1CC6-4D5F-A2FB-2E4C623CC7A7}" destId="{A8561F74-2797-4B71-8392-56164305EB61}" srcOrd="0" destOrd="0" parTransId="{9CEBCC48-190C-4453-A967-4DD8602DF311}" sibTransId="{B0FCC2A8-A78E-4E43-9D02-8EFA3B895F3B}"/>
    <dgm:cxn modelId="{2FE813AF-5B79-4FBF-9AE9-E46AC1C8E73F}" type="presOf" srcId="{F5D173EF-4EC5-4873-9697-8E67697BB2AE}" destId="{25795647-0075-4928-9AA6-D63F1A216231}" srcOrd="0" destOrd="0" presId="urn:microsoft.com/office/officeart/2005/8/layout/list1"/>
    <dgm:cxn modelId="{997F17BA-490C-4686-AD21-13730AD5DD39}" type="presOf" srcId="{A8561F74-2797-4B71-8392-56164305EB61}" destId="{4B541854-44ED-4DBD-AD67-427A89FEED5E}" srcOrd="0" destOrd="0" presId="urn:microsoft.com/office/officeart/2005/8/layout/list1"/>
    <dgm:cxn modelId="{5031A6E1-E3F8-47E4-8216-6D09735D24CF}" type="presOf" srcId="{E9BC657B-1CC6-4D5F-A2FB-2E4C623CC7A7}" destId="{EF3E7687-B2CF-4D11-BB60-0E404764A508}" srcOrd="0" destOrd="0" presId="urn:microsoft.com/office/officeart/2005/8/layout/list1"/>
    <dgm:cxn modelId="{0387ECFF-B00F-41C7-ADEA-EC6B7C118BAD}" type="presOf" srcId="{A8561F74-2797-4B71-8392-56164305EB61}" destId="{8F74AE41-358F-4E07-8E59-06D1E33B8D93}" srcOrd="1" destOrd="0" presId="urn:microsoft.com/office/officeart/2005/8/layout/list1"/>
    <dgm:cxn modelId="{27A69700-B3ED-4534-AE00-CD84EBE2E584}" type="presParOf" srcId="{EF3E7687-B2CF-4D11-BB60-0E404764A508}" destId="{13198CD1-2904-412A-9B03-96C7C2215919}" srcOrd="0" destOrd="0" presId="urn:microsoft.com/office/officeart/2005/8/layout/list1"/>
    <dgm:cxn modelId="{86A88553-CCD2-456E-A4D6-D7A36074E5E3}" type="presParOf" srcId="{13198CD1-2904-412A-9B03-96C7C2215919}" destId="{4B541854-44ED-4DBD-AD67-427A89FEED5E}" srcOrd="0" destOrd="0" presId="urn:microsoft.com/office/officeart/2005/8/layout/list1"/>
    <dgm:cxn modelId="{6F83BDC0-AC4F-4194-8CB6-76AC1A2FE34E}" type="presParOf" srcId="{13198CD1-2904-412A-9B03-96C7C2215919}" destId="{8F74AE41-358F-4E07-8E59-06D1E33B8D93}" srcOrd="1" destOrd="0" presId="urn:microsoft.com/office/officeart/2005/8/layout/list1"/>
    <dgm:cxn modelId="{E97E3388-043D-426F-BB49-01C14E4CB8E1}" type="presParOf" srcId="{EF3E7687-B2CF-4D11-BB60-0E404764A508}" destId="{CBC84280-15F4-4D72-AE3B-71280747A0FC}" srcOrd="1" destOrd="0" presId="urn:microsoft.com/office/officeart/2005/8/layout/list1"/>
    <dgm:cxn modelId="{C9BEEC00-D9F4-427D-A750-89B6917A7F0B}" type="presParOf" srcId="{EF3E7687-B2CF-4D11-BB60-0E404764A508}" destId="{EA5278DB-34B4-44AE-9173-38B599B6B254}" srcOrd="2" destOrd="0" presId="urn:microsoft.com/office/officeart/2005/8/layout/list1"/>
    <dgm:cxn modelId="{31393A91-9C43-4301-BCC6-888672614294}" type="presParOf" srcId="{EF3E7687-B2CF-4D11-BB60-0E404764A508}" destId="{09DE9128-8941-4961-8076-655CDD275782}" srcOrd="3" destOrd="0" presId="urn:microsoft.com/office/officeart/2005/8/layout/list1"/>
    <dgm:cxn modelId="{56860939-059F-4354-B900-6C4917D174AE}" type="presParOf" srcId="{EF3E7687-B2CF-4D11-BB60-0E404764A508}" destId="{C266CC6E-7A1C-4982-BDC3-7C035A615EA0}" srcOrd="4" destOrd="0" presId="urn:microsoft.com/office/officeart/2005/8/layout/list1"/>
    <dgm:cxn modelId="{AEB5B7E3-37B8-407B-9F41-28E8719687F8}" type="presParOf" srcId="{C266CC6E-7A1C-4982-BDC3-7C035A615EA0}" destId="{25795647-0075-4928-9AA6-D63F1A216231}" srcOrd="0" destOrd="0" presId="urn:microsoft.com/office/officeart/2005/8/layout/list1"/>
    <dgm:cxn modelId="{EAB304EF-D505-43E4-A973-1372415C269B}" type="presParOf" srcId="{C266CC6E-7A1C-4982-BDC3-7C035A615EA0}" destId="{AAF509C3-6B98-421C-BF24-970D256DC7D1}" srcOrd="1" destOrd="0" presId="urn:microsoft.com/office/officeart/2005/8/layout/list1"/>
    <dgm:cxn modelId="{D7A2D96C-2B02-486C-8CBE-FF4DF10C8B10}" type="presParOf" srcId="{EF3E7687-B2CF-4D11-BB60-0E404764A508}" destId="{69A359CD-DAF9-4766-8A89-92658716173A}" srcOrd="5" destOrd="0" presId="urn:microsoft.com/office/officeart/2005/8/layout/list1"/>
    <dgm:cxn modelId="{796EBE8B-8D91-4F36-A1A2-1882A78C7546}" type="presParOf" srcId="{EF3E7687-B2CF-4D11-BB60-0E404764A508}" destId="{B6E5E235-8BB3-4F25-966B-C18805D25CE5}"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0B0148D-B5EA-4025-8CAB-22C6B4083E0F}"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101D5645-1E29-41EE-90AB-A7AEF5B81DA1}">
      <dgm:prSet/>
      <dgm:spPr/>
      <dgm:t>
        <a:bodyPr/>
        <a:lstStyle/>
        <a:p>
          <a:r>
            <a:rPr lang="en-US"/>
            <a:t>Not every mistake is fraud. Genuine errors can occur, but patterns of misrepresentation or repeated false information may indicate fraudulent intent.</a:t>
          </a:r>
        </a:p>
      </dgm:t>
    </dgm:pt>
    <dgm:pt modelId="{6E94C804-1D73-48C8-A4F0-7724DF17D3C3}" type="parTrans" cxnId="{DD13E4C7-DD39-4CF2-9C7C-064D7DFEB0D3}">
      <dgm:prSet/>
      <dgm:spPr/>
      <dgm:t>
        <a:bodyPr/>
        <a:lstStyle/>
        <a:p>
          <a:endParaRPr lang="en-US"/>
        </a:p>
      </dgm:t>
    </dgm:pt>
    <dgm:pt modelId="{FA1C1184-0CA4-4A86-9BAE-533F99C31DCB}" type="sibTrans" cxnId="{DD13E4C7-DD39-4CF2-9C7C-064D7DFEB0D3}">
      <dgm:prSet/>
      <dgm:spPr/>
      <dgm:t>
        <a:bodyPr/>
        <a:lstStyle/>
        <a:p>
          <a:endParaRPr lang="en-US"/>
        </a:p>
      </dgm:t>
    </dgm:pt>
    <dgm:pt modelId="{9E461850-A54B-4BB6-AE41-F9BF374E3EE0}">
      <dgm:prSet/>
      <dgm:spPr/>
      <dgm:t>
        <a:bodyPr/>
        <a:lstStyle/>
        <a:p>
          <a:r>
            <a:rPr lang="en-US" b="1"/>
            <a:t>Ignorance over malice </a:t>
          </a:r>
          <a:endParaRPr lang="en-US"/>
        </a:p>
      </dgm:t>
    </dgm:pt>
    <dgm:pt modelId="{A5203778-0F81-433B-815B-6908FD87D22C}" type="parTrans" cxnId="{B14B6CB4-659A-4143-8CB0-A887AF2C184F}">
      <dgm:prSet/>
      <dgm:spPr/>
      <dgm:t>
        <a:bodyPr/>
        <a:lstStyle/>
        <a:p>
          <a:endParaRPr lang="en-US"/>
        </a:p>
      </dgm:t>
    </dgm:pt>
    <dgm:pt modelId="{5FA821CB-5101-43BA-B02D-A8E3FCF039D2}" type="sibTrans" cxnId="{B14B6CB4-659A-4143-8CB0-A887AF2C184F}">
      <dgm:prSet/>
      <dgm:spPr/>
      <dgm:t>
        <a:bodyPr/>
        <a:lstStyle/>
        <a:p>
          <a:endParaRPr lang="en-US"/>
        </a:p>
      </dgm:t>
    </dgm:pt>
    <dgm:pt modelId="{E87AB310-DFE0-4FD8-9268-7E1BD6DA13CE}">
      <dgm:prSet/>
      <dgm:spPr/>
      <dgm:t>
        <a:bodyPr/>
        <a:lstStyle/>
        <a:p>
          <a:r>
            <a:rPr lang="en-US" b="1"/>
            <a:t>Trust but verify</a:t>
          </a:r>
          <a:endParaRPr lang="en-US"/>
        </a:p>
      </dgm:t>
    </dgm:pt>
    <dgm:pt modelId="{6C0E58A9-7748-4B45-9EFF-DB31F052CC98}" type="parTrans" cxnId="{84025433-BA9F-4EAB-AE5B-EAF040D172B2}">
      <dgm:prSet/>
      <dgm:spPr/>
      <dgm:t>
        <a:bodyPr/>
        <a:lstStyle/>
        <a:p>
          <a:endParaRPr lang="en-US"/>
        </a:p>
      </dgm:t>
    </dgm:pt>
    <dgm:pt modelId="{15E2D22A-F8F6-482B-90E0-411AF75E99E4}" type="sibTrans" cxnId="{84025433-BA9F-4EAB-AE5B-EAF040D172B2}">
      <dgm:prSet/>
      <dgm:spPr/>
      <dgm:t>
        <a:bodyPr/>
        <a:lstStyle/>
        <a:p>
          <a:endParaRPr lang="en-US"/>
        </a:p>
      </dgm:t>
    </dgm:pt>
    <dgm:pt modelId="{97FE8313-1A71-4BF8-A2CF-7E2E0553381E}" type="pres">
      <dgm:prSet presAssocID="{C0B0148D-B5EA-4025-8CAB-22C6B4083E0F}" presName="root" presStyleCnt="0">
        <dgm:presLayoutVars>
          <dgm:dir/>
          <dgm:resizeHandles val="exact"/>
        </dgm:presLayoutVars>
      </dgm:prSet>
      <dgm:spPr/>
    </dgm:pt>
    <dgm:pt modelId="{61345625-5CBD-4328-AE38-4AAF7EA84189}" type="pres">
      <dgm:prSet presAssocID="{101D5645-1E29-41EE-90AB-A7AEF5B81DA1}" presName="compNode" presStyleCnt="0"/>
      <dgm:spPr/>
    </dgm:pt>
    <dgm:pt modelId="{8A5059F4-01E6-414C-867E-66A1BD3C69BE}" type="pres">
      <dgm:prSet presAssocID="{101D5645-1E29-41EE-90AB-A7AEF5B81DA1}" presName="bgRect" presStyleLbl="bgShp" presStyleIdx="0" presStyleCnt="3"/>
      <dgm:spPr/>
    </dgm:pt>
    <dgm:pt modelId="{A01F270C-F645-456F-8488-7FE067C529A3}" type="pres">
      <dgm:prSet presAssocID="{101D5645-1E29-41EE-90AB-A7AEF5B81DA1}"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Irritant"/>
        </a:ext>
      </dgm:extLst>
    </dgm:pt>
    <dgm:pt modelId="{CBE50683-6ABC-4EFB-9BEC-B7FB4202C3E6}" type="pres">
      <dgm:prSet presAssocID="{101D5645-1E29-41EE-90AB-A7AEF5B81DA1}" presName="spaceRect" presStyleCnt="0"/>
      <dgm:spPr/>
    </dgm:pt>
    <dgm:pt modelId="{6273A14F-F044-4E4E-A866-516C6CBCEE38}" type="pres">
      <dgm:prSet presAssocID="{101D5645-1E29-41EE-90AB-A7AEF5B81DA1}" presName="parTx" presStyleLbl="revTx" presStyleIdx="0" presStyleCnt="3">
        <dgm:presLayoutVars>
          <dgm:chMax val="0"/>
          <dgm:chPref val="0"/>
        </dgm:presLayoutVars>
      </dgm:prSet>
      <dgm:spPr/>
    </dgm:pt>
    <dgm:pt modelId="{00010C29-8AA4-47D2-B115-B78350B0ADB0}" type="pres">
      <dgm:prSet presAssocID="{FA1C1184-0CA4-4A86-9BAE-533F99C31DCB}" presName="sibTrans" presStyleCnt="0"/>
      <dgm:spPr/>
    </dgm:pt>
    <dgm:pt modelId="{FE0A9AA4-2EC0-4D1C-AB49-68C4C4FB4B18}" type="pres">
      <dgm:prSet presAssocID="{9E461850-A54B-4BB6-AE41-F9BF374E3EE0}" presName="compNode" presStyleCnt="0"/>
      <dgm:spPr/>
    </dgm:pt>
    <dgm:pt modelId="{41076198-3A84-4441-8A91-FFACEAAA78B2}" type="pres">
      <dgm:prSet presAssocID="{9E461850-A54B-4BB6-AE41-F9BF374E3EE0}" presName="bgRect" presStyleLbl="bgShp" presStyleIdx="1" presStyleCnt="3"/>
      <dgm:spPr/>
    </dgm:pt>
    <dgm:pt modelId="{73939A6E-F119-4719-B571-29032A533E43}" type="pres">
      <dgm:prSet presAssocID="{9E461850-A54B-4BB6-AE41-F9BF374E3EE0}"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Warning"/>
        </a:ext>
      </dgm:extLst>
    </dgm:pt>
    <dgm:pt modelId="{208B5870-A406-452E-AEC5-C11A5E619E5F}" type="pres">
      <dgm:prSet presAssocID="{9E461850-A54B-4BB6-AE41-F9BF374E3EE0}" presName="spaceRect" presStyleCnt="0"/>
      <dgm:spPr/>
    </dgm:pt>
    <dgm:pt modelId="{B2A4C7C0-8D45-4D66-9CF5-F219442883BE}" type="pres">
      <dgm:prSet presAssocID="{9E461850-A54B-4BB6-AE41-F9BF374E3EE0}" presName="parTx" presStyleLbl="revTx" presStyleIdx="1" presStyleCnt="3">
        <dgm:presLayoutVars>
          <dgm:chMax val="0"/>
          <dgm:chPref val="0"/>
        </dgm:presLayoutVars>
      </dgm:prSet>
      <dgm:spPr/>
    </dgm:pt>
    <dgm:pt modelId="{636E4E26-2653-42C7-8E95-7CFB4EFD0AD2}" type="pres">
      <dgm:prSet presAssocID="{5FA821CB-5101-43BA-B02D-A8E3FCF039D2}" presName="sibTrans" presStyleCnt="0"/>
      <dgm:spPr/>
    </dgm:pt>
    <dgm:pt modelId="{A1E8A8E4-4248-41D4-A66F-577C1674A6EB}" type="pres">
      <dgm:prSet presAssocID="{E87AB310-DFE0-4FD8-9268-7E1BD6DA13CE}" presName="compNode" presStyleCnt="0"/>
      <dgm:spPr/>
    </dgm:pt>
    <dgm:pt modelId="{11A4211D-8EFE-4CC7-92BB-1F9FDCBE572C}" type="pres">
      <dgm:prSet presAssocID="{E87AB310-DFE0-4FD8-9268-7E1BD6DA13CE}" presName="bgRect" presStyleLbl="bgShp" presStyleIdx="2" presStyleCnt="3"/>
      <dgm:spPr/>
    </dgm:pt>
    <dgm:pt modelId="{6DA52413-D755-418E-939D-997A500BCF16}" type="pres">
      <dgm:prSet presAssocID="{E87AB310-DFE0-4FD8-9268-7E1BD6DA13CE}"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0DAFC861-3B3F-43FA-A234-FC5BDC47D92C}" type="pres">
      <dgm:prSet presAssocID="{E87AB310-DFE0-4FD8-9268-7E1BD6DA13CE}" presName="spaceRect" presStyleCnt="0"/>
      <dgm:spPr/>
    </dgm:pt>
    <dgm:pt modelId="{6A2769D8-95EA-47AF-BEA8-36A224628272}" type="pres">
      <dgm:prSet presAssocID="{E87AB310-DFE0-4FD8-9268-7E1BD6DA13CE}" presName="parTx" presStyleLbl="revTx" presStyleIdx="2" presStyleCnt="3">
        <dgm:presLayoutVars>
          <dgm:chMax val="0"/>
          <dgm:chPref val="0"/>
        </dgm:presLayoutVars>
      </dgm:prSet>
      <dgm:spPr/>
    </dgm:pt>
  </dgm:ptLst>
  <dgm:cxnLst>
    <dgm:cxn modelId="{51D1B721-EF80-423E-A620-6FEABE82D204}" type="presOf" srcId="{101D5645-1E29-41EE-90AB-A7AEF5B81DA1}" destId="{6273A14F-F044-4E4E-A866-516C6CBCEE38}" srcOrd="0" destOrd="0" presId="urn:microsoft.com/office/officeart/2018/2/layout/IconVerticalSolidList"/>
    <dgm:cxn modelId="{84025433-BA9F-4EAB-AE5B-EAF040D172B2}" srcId="{C0B0148D-B5EA-4025-8CAB-22C6B4083E0F}" destId="{E87AB310-DFE0-4FD8-9268-7E1BD6DA13CE}" srcOrd="2" destOrd="0" parTransId="{6C0E58A9-7748-4B45-9EFF-DB31F052CC98}" sibTransId="{15E2D22A-F8F6-482B-90E0-411AF75E99E4}"/>
    <dgm:cxn modelId="{A057D961-E1F0-460A-A63B-888833BA84E7}" type="presOf" srcId="{9E461850-A54B-4BB6-AE41-F9BF374E3EE0}" destId="{B2A4C7C0-8D45-4D66-9CF5-F219442883BE}" srcOrd="0" destOrd="0" presId="urn:microsoft.com/office/officeart/2018/2/layout/IconVerticalSolidList"/>
    <dgm:cxn modelId="{4CDF3342-ED9D-4BF8-9F7D-BB8D95F27822}" type="presOf" srcId="{C0B0148D-B5EA-4025-8CAB-22C6B4083E0F}" destId="{97FE8313-1A71-4BF8-A2CF-7E2E0553381E}" srcOrd="0" destOrd="0" presId="urn:microsoft.com/office/officeart/2018/2/layout/IconVerticalSolidList"/>
    <dgm:cxn modelId="{B14B6CB4-659A-4143-8CB0-A887AF2C184F}" srcId="{C0B0148D-B5EA-4025-8CAB-22C6B4083E0F}" destId="{9E461850-A54B-4BB6-AE41-F9BF374E3EE0}" srcOrd="1" destOrd="0" parTransId="{A5203778-0F81-433B-815B-6908FD87D22C}" sibTransId="{5FA821CB-5101-43BA-B02D-A8E3FCF039D2}"/>
    <dgm:cxn modelId="{DD13E4C7-DD39-4CF2-9C7C-064D7DFEB0D3}" srcId="{C0B0148D-B5EA-4025-8CAB-22C6B4083E0F}" destId="{101D5645-1E29-41EE-90AB-A7AEF5B81DA1}" srcOrd="0" destOrd="0" parTransId="{6E94C804-1D73-48C8-A4F0-7724DF17D3C3}" sibTransId="{FA1C1184-0CA4-4A86-9BAE-533F99C31DCB}"/>
    <dgm:cxn modelId="{C9A87DCD-3747-4CE2-9823-184EFFB28511}" type="presOf" srcId="{E87AB310-DFE0-4FD8-9268-7E1BD6DA13CE}" destId="{6A2769D8-95EA-47AF-BEA8-36A224628272}" srcOrd="0" destOrd="0" presId="urn:microsoft.com/office/officeart/2018/2/layout/IconVerticalSolidList"/>
    <dgm:cxn modelId="{99546A26-0FA0-40DD-A0AD-2B9EAE11736D}" type="presParOf" srcId="{97FE8313-1A71-4BF8-A2CF-7E2E0553381E}" destId="{61345625-5CBD-4328-AE38-4AAF7EA84189}" srcOrd="0" destOrd="0" presId="urn:microsoft.com/office/officeart/2018/2/layout/IconVerticalSolidList"/>
    <dgm:cxn modelId="{C61BB75D-F5B6-47CE-8B32-CC0CAD3F5CFB}" type="presParOf" srcId="{61345625-5CBD-4328-AE38-4AAF7EA84189}" destId="{8A5059F4-01E6-414C-867E-66A1BD3C69BE}" srcOrd="0" destOrd="0" presId="urn:microsoft.com/office/officeart/2018/2/layout/IconVerticalSolidList"/>
    <dgm:cxn modelId="{2C4BEEAB-4883-41AE-9184-B2DBA4DE35C4}" type="presParOf" srcId="{61345625-5CBD-4328-AE38-4AAF7EA84189}" destId="{A01F270C-F645-456F-8488-7FE067C529A3}" srcOrd="1" destOrd="0" presId="urn:microsoft.com/office/officeart/2018/2/layout/IconVerticalSolidList"/>
    <dgm:cxn modelId="{89CEDAAA-F27B-44DC-B18A-665B94C1ADAD}" type="presParOf" srcId="{61345625-5CBD-4328-AE38-4AAF7EA84189}" destId="{CBE50683-6ABC-4EFB-9BEC-B7FB4202C3E6}" srcOrd="2" destOrd="0" presId="urn:microsoft.com/office/officeart/2018/2/layout/IconVerticalSolidList"/>
    <dgm:cxn modelId="{5C6CF138-C4C8-4352-89F6-156C4EE62399}" type="presParOf" srcId="{61345625-5CBD-4328-AE38-4AAF7EA84189}" destId="{6273A14F-F044-4E4E-A866-516C6CBCEE38}" srcOrd="3" destOrd="0" presId="urn:microsoft.com/office/officeart/2018/2/layout/IconVerticalSolidList"/>
    <dgm:cxn modelId="{1A08F668-EDD0-4292-9D16-16F72850C022}" type="presParOf" srcId="{97FE8313-1A71-4BF8-A2CF-7E2E0553381E}" destId="{00010C29-8AA4-47D2-B115-B78350B0ADB0}" srcOrd="1" destOrd="0" presId="urn:microsoft.com/office/officeart/2018/2/layout/IconVerticalSolidList"/>
    <dgm:cxn modelId="{0DFAF7BF-75D0-49F3-851C-DD347226D017}" type="presParOf" srcId="{97FE8313-1A71-4BF8-A2CF-7E2E0553381E}" destId="{FE0A9AA4-2EC0-4D1C-AB49-68C4C4FB4B18}" srcOrd="2" destOrd="0" presId="urn:microsoft.com/office/officeart/2018/2/layout/IconVerticalSolidList"/>
    <dgm:cxn modelId="{06D93CA1-0C56-4BE4-9C76-A2E1837DFF38}" type="presParOf" srcId="{FE0A9AA4-2EC0-4D1C-AB49-68C4C4FB4B18}" destId="{41076198-3A84-4441-8A91-FFACEAAA78B2}" srcOrd="0" destOrd="0" presId="urn:microsoft.com/office/officeart/2018/2/layout/IconVerticalSolidList"/>
    <dgm:cxn modelId="{6BF58320-615A-4041-B873-F7A9EAB0167B}" type="presParOf" srcId="{FE0A9AA4-2EC0-4D1C-AB49-68C4C4FB4B18}" destId="{73939A6E-F119-4719-B571-29032A533E43}" srcOrd="1" destOrd="0" presId="urn:microsoft.com/office/officeart/2018/2/layout/IconVerticalSolidList"/>
    <dgm:cxn modelId="{330AA44A-DEC7-40CC-8AA1-EFCF61D00085}" type="presParOf" srcId="{FE0A9AA4-2EC0-4D1C-AB49-68C4C4FB4B18}" destId="{208B5870-A406-452E-AEC5-C11A5E619E5F}" srcOrd="2" destOrd="0" presId="urn:microsoft.com/office/officeart/2018/2/layout/IconVerticalSolidList"/>
    <dgm:cxn modelId="{2882084B-B96A-4E1D-891D-F304A140C378}" type="presParOf" srcId="{FE0A9AA4-2EC0-4D1C-AB49-68C4C4FB4B18}" destId="{B2A4C7C0-8D45-4D66-9CF5-F219442883BE}" srcOrd="3" destOrd="0" presId="urn:microsoft.com/office/officeart/2018/2/layout/IconVerticalSolidList"/>
    <dgm:cxn modelId="{AE94F95E-DF37-417F-BFB8-0CA113318BE1}" type="presParOf" srcId="{97FE8313-1A71-4BF8-A2CF-7E2E0553381E}" destId="{636E4E26-2653-42C7-8E95-7CFB4EFD0AD2}" srcOrd="3" destOrd="0" presId="urn:microsoft.com/office/officeart/2018/2/layout/IconVerticalSolidList"/>
    <dgm:cxn modelId="{D7DB4ABC-3C99-4938-B8A5-B8152D5B4A70}" type="presParOf" srcId="{97FE8313-1A71-4BF8-A2CF-7E2E0553381E}" destId="{A1E8A8E4-4248-41D4-A66F-577C1674A6EB}" srcOrd="4" destOrd="0" presId="urn:microsoft.com/office/officeart/2018/2/layout/IconVerticalSolidList"/>
    <dgm:cxn modelId="{10CF53FB-D96C-4F70-B2A5-1B2C46147919}" type="presParOf" srcId="{A1E8A8E4-4248-41D4-A66F-577C1674A6EB}" destId="{11A4211D-8EFE-4CC7-92BB-1F9FDCBE572C}" srcOrd="0" destOrd="0" presId="urn:microsoft.com/office/officeart/2018/2/layout/IconVerticalSolidList"/>
    <dgm:cxn modelId="{B0EC151B-4FAE-4578-A455-9D18821E146D}" type="presParOf" srcId="{A1E8A8E4-4248-41D4-A66F-577C1674A6EB}" destId="{6DA52413-D755-418E-939D-997A500BCF16}" srcOrd="1" destOrd="0" presId="urn:microsoft.com/office/officeart/2018/2/layout/IconVerticalSolidList"/>
    <dgm:cxn modelId="{63D38D2A-772D-46A7-97DD-FB7C24F336FD}" type="presParOf" srcId="{A1E8A8E4-4248-41D4-A66F-577C1674A6EB}" destId="{0DAFC861-3B3F-43FA-A234-FC5BDC47D92C}" srcOrd="2" destOrd="0" presId="urn:microsoft.com/office/officeart/2018/2/layout/IconVerticalSolidList"/>
    <dgm:cxn modelId="{995B77CF-9F32-4EF8-94BE-6EF34A406B8A}" type="presParOf" srcId="{A1E8A8E4-4248-41D4-A66F-577C1674A6EB}" destId="{6A2769D8-95EA-47AF-BEA8-36A224628272}"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5278DB-34B4-44AE-9173-38B599B6B254}">
      <dsp:nvSpPr>
        <dsp:cNvPr id="0" name=""/>
        <dsp:cNvSpPr/>
      </dsp:nvSpPr>
      <dsp:spPr>
        <a:xfrm>
          <a:off x="0" y="715937"/>
          <a:ext cx="10515600" cy="11844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8F74AE41-358F-4E07-8E59-06D1E33B8D93}">
      <dsp:nvSpPr>
        <dsp:cNvPr id="0" name=""/>
        <dsp:cNvSpPr/>
      </dsp:nvSpPr>
      <dsp:spPr>
        <a:xfrm>
          <a:off x="525780" y="22217"/>
          <a:ext cx="7360920" cy="138744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2089150">
            <a:lnSpc>
              <a:spcPct val="90000"/>
            </a:lnSpc>
            <a:spcBef>
              <a:spcPct val="0"/>
            </a:spcBef>
            <a:spcAft>
              <a:spcPct val="35000"/>
            </a:spcAft>
            <a:buNone/>
          </a:pPr>
          <a:r>
            <a:rPr lang="en-US" sz="4700" kern="1200"/>
            <a:t>Soft Fraud</a:t>
          </a:r>
        </a:p>
      </dsp:txBody>
      <dsp:txXfrm>
        <a:off x="593509" y="89946"/>
        <a:ext cx="7225462" cy="1251982"/>
      </dsp:txXfrm>
    </dsp:sp>
    <dsp:sp modelId="{B6E5E235-8BB3-4F25-966B-C18805D25CE5}">
      <dsp:nvSpPr>
        <dsp:cNvPr id="0" name=""/>
        <dsp:cNvSpPr/>
      </dsp:nvSpPr>
      <dsp:spPr>
        <a:xfrm>
          <a:off x="0" y="2847857"/>
          <a:ext cx="10515600" cy="11844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AAF509C3-6B98-421C-BF24-970D256DC7D1}">
      <dsp:nvSpPr>
        <dsp:cNvPr id="0" name=""/>
        <dsp:cNvSpPr/>
      </dsp:nvSpPr>
      <dsp:spPr>
        <a:xfrm>
          <a:off x="525780" y="2154137"/>
          <a:ext cx="7360920" cy="138744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2089150">
            <a:lnSpc>
              <a:spcPct val="90000"/>
            </a:lnSpc>
            <a:spcBef>
              <a:spcPct val="0"/>
            </a:spcBef>
            <a:spcAft>
              <a:spcPct val="35000"/>
            </a:spcAft>
            <a:buNone/>
          </a:pPr>
          <a:r>
            <a:rPr lang="en-US" sz="4700" kern="1200"/>
            <a:t>Hard Fraud</a:t>
          </a:r>
        </a:p>
      </dsp:txBody>
      <dsp:txXfrm>
        <a:off x="593509" y="2221866"/>
        <a:ext cx="7225462" cy="12519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5059F4-01E6-414C-867E-66A1BD3C69BE}">
      <dsp:nvSpPr>
        <dsp:cNvPr id="0" name=""/>
        <dsp:cNvSpPr/>
      </dsp:nvSpPr>
      <dsp:spPr>
        <a:xfrm>
          <a:off x="0" y="494"/>
          <a:ext cx="10515600" cy="115813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01F270C-F645-456F-8488-7FE067C529A3}">
      <dsp:nvSpPr>
        <dsp:cNvPr id="0" name=""/>
        <dsp:cNvSpPr/>
      </dsp:nvSpPr>
      <dsp:spPr>
        <a:xfrm>
          <a:off x="350336" y="261076"/>
          <a:ext cx="636976" cy="63697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273A14F-F044-4E4E-A866-516C6CBCEE38}">
      <dsp:nvSpPr>
        <dsp:cNvPr id="0" name=""/>
        <dsp:cNvSpPr/>
      </dsp:nvSpPr>
      <dsp:spPr>
        <a:xfrm>
          <a:off x="1337650" y="494"/>
          <a:ext cx="9177949" cy="11581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570" tIns="122570" rIns="122570" bIns="122570" numCol="1" spcCol="1270" anchor="ctr" anchorCtr="0">
          <a:noAutofit/>
        </a:bodyPr>
        <a:lstStyle/>
        <a:p>
          <a:pPr marL="0" lvl="0" indent="0" algn="l" defTabSz="1022350">
            <a:lnSpc>
              <a:spcPct val="90000"/>
            </a:lnSpc>
            <a:spcBef>
              <a:spcPct val="0"/>
            </a:spcBef>
            <a:spcAft>
              <a:spcPct val="35000"/>
            </a:spcAft>
            <a:buNone/>
          </a:pPr>
          <a:r>
            <a:rPr lang="en-US" sz="2300" kern="1200"/>
            <a:t>Not every mistake is fraud. Genuine errors can occur, but patterns of misrepresentation or repeated false information may indicate fraudulent intent.</a:t>
          </a:r>
        </a:p>
      </dsp:txBody>
      <dsp:txXfrm>
        <a:off x="1337650" y="494"/>
        <a:ext cx="9177949" cy="1158138"/>
      </dsp:txXfrm>
    </dsp:sp>
    <dsp:sp modelId="{41076198-3A84-4441-8A91-FFACEAAA78B2}">
      <dsp:nvSpPr>
        <dsp:cNvPr id="0" name=""/>
        <dsp:cNvSpPr/>
      </dsp:nvSpPr>
      <dsp:spPr>
        <a:xfrm>
          <a:off x="0" y="1448168"/>
          <a:ext cx="10515600" cy="115813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3939A6E-F119-4719-B571-29032A533E43}">
      <dsp:nvSpPr>
        <dsp:cNvPr id="0" name=""/>
        <dsp:cNvSpPr/>
      </dsp:nvSpPr>
      <dsp:spPr>
        <a:xfrm>
          <a:off x="350336" y="1708749"/>
          <a:ext cx="636976" cy="63697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2A4C7C0-8D45-4D66-9CF5-F219442883BE}">
      <dsp:nvSpPr>
        <dsp:cNvPr id="0" name=""/>
        <dsp:cNvSpPr/>
      </dsp:nvSpPr>
      <dsp:spPr>
        <a:xfrm>
          <a:off x="1337650" y="1448168"/>
          <a:ext cx="9177949" cy="11581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570" tIns="122570" rIns="122570" bIns="122570" numCol="1" spcCol="1270" anchor="ctr" anchorCtr="0">
          <a:noAutofit/>
        </a:bodyPr>
        <a:lstStyle/>
        <a:p>
          <a:pPr marL="0" lvl="0" indent="0" algn="l" defTabSz="1022350">
            <a:lnSpc>
              <a:spcPct val="90000"/>
            </a:lnSpc>
            <a:spcBef>
              <a:spcPct val="0"/>
            </a:spcBef>
            <a:spcAft>
              <a:spcPct val="35000"/>
            </a:spcAft>
            <a:buNone/>
          </a:pPr>
          <a:r>
            <a:rPr lang="en-US" sz="2300" b="1" kern="1200"/>
            <a:t>Ignorance over malice </a:t>
          </a:r>
          <a:endParaRPr lang="en-US" sz="2300" kern="1200"/>
        </a:p>
      </dsp:txBody>
      <dsp:txXfrm>
        <a:off x="1337650" y="1448168"/>
        <a:ext cx="9177949" cy="1158138"/>
      </dsp:txXfrm>
    </dsp:sp>
    <dsp:sp modelId="{11A4211D-8EFE-4CC7-92BB-1F9FDCBE572C}">
      <dsp:nvSpPr>
        <dsp:cNvPr id="0" name=""/>
        <dsp:cNvSpPr/>
      </dsp:nvSpPr>
      <dsp:spPr>
        <a:xfrm>
          <a:off x="0" y="2895841"/>
          <a:ext cx="10515600" cy="115813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DA52413-D755-418E-939D-997A500BCF16}">
      <dsp:nvSpPr>
        <dsp:cNvPr id="0" name=""/>
        <dsp:cNvSpPr/>
      </dsp:nvSpPr>
      <dsp:spPr>
        <a:xfrm>
          <a:off x="350336" y="3156422"/>
          <a:ext cx="636976" cy="63697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A2769D8-95EA-47AF-BEA8-36A224628272}">
      <dsp:nvSpPr>
        <dsp:cNvPr id="0" name=""/>
        <dsp:cNvSpPr/>
      </dsp:nvSpPr>
      <dsp:spPr>
        <a:xfrm>
          <a:off x="1337650" y="2895841"/>
          <a:ext cx="9177949" cy="11581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570" tIns="122570" rIns="122570" bIns="122570" numCol="1" spcCol="1270" anchor="ctr" anchorCtr="0">
          <a:noAutofit/>
        </a:bodyPr>
        <a:lstStyle/>
        <a:p>
          <a:pPr marL="0" lvl="0" indent="0" algn="l" defTabSz="1022350">
            <a:lnSpc>
              <a:spcPct val="90000"/>
            </a:lnSpc>
            <a:spcBef>
              <a:spcPct val="0"/>
            </a:spcBef>
            <a:spcAft>
              <a:spcPct val="35000"/>
            </a:spcAft>
            <a:buNone/>
          </a:pPr>
          <a:r>
            <a:rPr lang="en-US" sz="2300" b="1" kern="1200"/>
            <a:t>Trust but verify</a:t>
          </a:r>
          <a:endParaRPr lang="en-US" sz="2300" kern="1200"/>
        </a:p>
      </dsp:txBody>
      <dsp:txXfrm>
        <a:off x="1337650" y="2895841"/>
        <a:ext cx="9177949" cy="115813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6C669D0-F8F9-909F-F36A-221EAC74246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4361AC27-49A0-3B4C-5F49-D6641499EF0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CB2F45D-55D9-47BA-9640-E7EB1024F606}" type="datetimeFigureOut">
              <a:rPr lang="en-US" smtClean="0"/>
              <a:t>04/24/2026</a:t>
            </a:fld>
            <a:endParaRPr lang="en-US" dirty="0"/>
          </a:p>
        </p:txBody>
      </p:sp>
      <p:sp>
        <p:nvSpPr>
          <p:cNvPr id="4" name="Footer Placeholder 3">
            <a:extLst>
              <a:ext uri="{FF2B5EF4-FFF2-40B4-BE49-F238E27FC236}">
                <a16:creationId xmlns:a16="http://schemas.microsoft.com/office/drawing/2014/main" id="{A77AD1BD-C6AD-D1DF-596E-659165024C3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1BA659A-33FC-973A-2DD5-89A959CA8CD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E4A2DCA-E9F6-4345-9316-BF42F09A2C30}" type="slidenum">
              <a:rPr lang="en-US" smtClean="0"/>
              <a:t>‹#›</a:t>
            </a:fld>
            <a:endParaRPr lang="en-US" dirty="0"/>
          </a:p>
        </p:txBody>
      </p:sp>
    </p:spTree>
    <p:extLst>
      <p:ext uri="{BB962C8B-B14F-4D97-AF65-F5344CB8AC3E}">
        <p14:creationId xmlns:p14="http://schemas.microsoft.com/office/powerpoint/2010/main" val="35456691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99C6F8-5F98-E04A-B725-72D1A5FE8444}" type="datetimeFigureOut">
              <a:rPr lang="en-US" smtClean="0"/>
              <a:t>04/24/2026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A9608-B288-5444-9C81-49B56A597B1B}" type="slidenum">
              <a:rPr lang="en-US" smtClean="0"/>
              <a:t>‹#›</a:t>
            </a:fld>
            <a:endParaRPr lang="en-US" dirty="0"/>
          </a:p>
        </p:txBody>
      </p:sp>
    </p:spTree>
    <p:extLst>
      <p:ext uri="{BB962C8B-B14F-4D97-AF65-F5344CB8AC3E}">
        <p14:creationId xmlns:p14="http://schemas.microsoft.com/office/powerpoint/2010/main" val="26617784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5A9608-B288-5444-9C81-49B56A597B1B}" type="slidenum">
              <a:rPr lang="en-US" smtClean="0"/>
              <a:t>3</a:t>
            </a:fld>
            <a:endParaRPr lang="en-US" dirty="0"/>
          </a:p>
        </p:txBody>
      </p:sp>
    </p:spTree>
    <p:extLst>
      <p:ext uri="{BB962C8B-B14F-4D97-AF65-F5344CB8AC3E}">
        <p14:creationId xmlns:p14="http://schemas.microsoft.com/office/powerpoint/2010/main" val="21551071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FA5A9608-B288-5444-9C81-49B56A597B1B}" type="slidenum">
              <a:rPr lang="en-US" smtClean="0"/>
              <a:t>4</a:t>
            </a:fld>
            <a:endParaRPr lang="en-US" dirty="0"/>
          </a:p>
        </p:txBody>
      </p:sp>
    </p:spTree>
    <p:extLst>
      <p:ext uri="{BB962C8B-B14F-4D97-AF65-F5344CB8AC3E}">
        <p14:creationId xmlns:p14="http://schemas.microsoft.com/office/powerpoint/2010/main" val="35572226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5A9608-B288-5444-9C81-49B56A597B1B}" type="slidenum">
              <a:rPr lang="en-US" smtClean="0"/>
              <a:t>5</a:t>
            </a:fld>
            <a:endParaRPr lang="en-US" dirty="0"/>
          </a:p>
        </p:txBody>
      </p:sp>
    </p:spTree>
    <p:extLst>
      <p:ext uri="{BB962C8B-B14F-4D97-AF65-F5344CB8AC3E}">
        <p14:creationId xmlns:p14="http://schemas.microsoft.com/office/powerpoint/2010/main" val="23813386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5A9608-B288-5444-9C81-49B56A597B1B}" type="slidenum">
              <a:rPr lang="en-US" smtClean="0"/>
              <a:t>6</a:t>
            </a:fld>
            <a:endParaRPr lang="en-US" dirty="0"/>
          </a:p>
        </p:txBody>
      </p:sp>
    </p:spTree>
    <p:extLst>
      <p:ext uri="{BB962C8B-B14F-4D97-AF65-F5344CB8AC3E}">
        <p14:creationId xmlns:p14="http://schemas.microsoft.com/office/powerpoint/2010/main" val="13600288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5A9608-B288-5444-9C81-49B56A597B1B}" type="slidenum">
              <a:rPr lang="en-US" smtClean="0"/>
              <a:t>7</a:t>
            </a:fld>
            <a:endParaRPr lang="en-US" dirty="0"/>
          </a:p>
        </p:txBody>
      </p:sp>
    </p:spTree>
    <p:extLst>
      <p:ext uri="{BB962C8B-B14F-4D97-AF65-F5344CB8AC3E}">
        <p14:creationId xmlns:p14="http://schemas.microsoft.com/office/powerpoint/2010/main" val="1830978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5A9608-B288-5444-9C81-49B56A597B1B}" type="slidenum">
              <a:rPr lang="en-US" smtClean="0"/>
              <a:t>9</a:t>
            </a:fld>
            <a:endParaRPr lang="en-US" dirty="0"/>
          </a:p>
        </p:txBody>
      </p:sp>
    </p:spTree>
    <p:extLst>
      <p:ext uri="{BB962C8B-B14F-4D97-AF65-F5344CB8AC3E}">
        <p14:creationId xmlns:p14="http://schemas.microsoft.com/office/powerpoint/2010/main" val="29629659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5A9608-B288-5444-9C81-49B56A597B1B}" type="slidenum">
              <a:rPr lang="en-US" smtClean="0"/>
              <a:t>10</a:t>
            </a:fld>
            <a:endParaRPr lang="en-US" dirty="0"/>
          </a:p>
        </p:txBody>
      </p:sp>
    </p:spTree>
    <p:extLst>
      <p:ext uri="{BB962C8B-B14F-4D97-AF65-F5344CB8AC3E}">
        <p14:creationId xmlns:p14="http://schemas.microsoft.com/office/powerpoint/2010/main" val="34728584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Freeform 5">
            <a:extLst>
              <a:ext uri="{FF2B5EF4-FFF2-40B4-BE49-F238E27FC236}">
                <a16:creationId xmlns:a16="http://schemas.microsoft.com/office/drawing/2014/main" id="{2161BAA5-48F7-7727-F9D9-CE83907FFBA7}"/>
              </a:ext>
              <a:ext uri="{C183D7F6-B498-43B3-948B-1728B52AA6E4}">
                <adec:decorative xmlns:adec="http://schemas.microsoft.com/office/drawing/2017/decorative" val="1"/>
              </a:ext>
            </a:extLst>
          </p:cNvPr>
          <p:cNvSpPr/>
          <p:nvPr userDrawn="1"/>
        </p:nvSpPr>
        <p:spPr>
          <a:xfrm>
            <a:off x="0" y="0"/>
            <a:ext cx="12192000" cy="6858000"/>
          </a:xfrm>
          <a:custGeom>
            <a:avLst/>
            <a:gdLst>
              <a:gd name="connsiteX0" fmla="*/ 0 w 12192000"/>
              <a:gd name="connsiteY0" fmla="*/ 0 h 6858000"/>
              <a:gd name="connsiteX1" fmla="*/ 918140 w 12192000"/>
              <a:gd name="connsiteY1" fmla="*/ 0 h 6858000"/>
              <a:gd name="connsiteX2" fmla="*/ 918140 w 12192000"/>
              <a:gd name="connsiteY2" fmla="*/ 1010539 h 6858000"/>
              <a:gd name="connsiteX3" fmla="*/ 1195741 w 12192000"/>
              <a:gd name="connsiteY3" fmla="*/ 1288140 h 6858000"/>
              <a:gd name="connsiteX4" fmla="*/ 6043842 w 12192000"/>
              <a:gd name="connsiteY4" fmla="*/ 1288140 h 6858000"/>
              <a:gd name="connsiteX5" fmla="*/ 6321443 w 12192000"/>
              <a:gd name="connsiteY5" fmla="*/ 1010539 h 6858000"/>
              <a:gd name="connsiteX6" fmla="*/ 6321443 w 12192000"/>
              <a:gd name="connsiteY6" fmla="*/ 0 h 6858000"/>
              <a:gd name="connsiteX7" fmla="*/ 12192000 w 12192000"/>
              <a:gd name="connsiteY7" fmla="*/ 0 h 6858000"/>
              <a:gd name="connsiteX8" fmla="*/ 12192000 w 12192000"/>
              <a:gd name="connsiteY8" fmla="*/ 6858000 h 6858000"/>
              <a:gd name="connsiteX9" fmla="*/ 6283982 w 12192000"/>
              <a:gd name="connsiteY9" fmla="*/ 6858000 h 6858000"/>
              <a:gd name="connsiteX10" fmla="*/ 6283982 w 12192000"/>
              <a:gd name="connsiteY10" fmla="*/ 6429590 h 6858000"/>
              <a:gd name="connsiteX11" fmla="*/ 6058926 w 12192000"/>
              <a:gd name="connsiteY11" fmla="*/ 6204534 h 6858000"/>
              <a:gd name="connsiteX12" fmla="*/ 1105735 w 12192000"/>
              <a:gd name="connsiteY12" fmla="*/ 6204534 h 6858000"/>
              <a:gd name="connsiteX13" fmla="*/ 880679 w 12192000"/>
              <a:gd name="connsiteY13" fmla="*/ 6429590 h 6858000"/>
              <a:gd name="connsiteX14" fmla="*/ 880679 w 12192000"/>
              <a:gd name="connsiteY14" fmla="*/ 6858000 h 6858000"/>
              <a:gd name="connsiteX15" fmla="*/ 0 w 12192000"/>
              <a:gd name="connsiteY15" fmla="*/ 6858000 h 6858000"/>
              <a:gd name="connsiteX16" fmla="*/ 0 w 12192000"/>
              <a:gd name="connsiteY16" fmla="*/ 0 h 6858000"/>
              <a:gd name="connsiteX17" fmla="*/ 1138655 w 12192000"/>
              <a:gd name="connsiteY17" fmla="*/ 1746908 h 6858000"/>
              <a:gd name="connsiteX18" fmla="*/ 913599 w 12192000"/>
              <a:gd name="connsiteY18" fmla="*/ 1971964 h 6858000"/>
              <a:gd name="connsiteX19" fmla="*/ 913599 w 12192000"/>
              <a:gd name="connsiteY19" fmla="*/ 5520711 h 6858000"/>
              <a:gd name="connsiteX20" fmla="*/ 1138655 w 12192000"/>
              <a:gd name="connsiteY20" fmla="*/ 5745767 h 6858000"/>
              <a:gd name="connsiteX21" fmla="*/ 6091846 w 12192000"/>
              <a:gd name="connsiteY21" fmla="*/ 5745767 h 6858000"/>
              <a:gd name="connsiteX22" fmla="*/ 6316902 w 12192000"/>
              <a:gd name="connsiteY22" fmla="*/ 5520711 h 6858000"/>
              <a:gd name="connsiteX23" fmla="*/ 6316902 w 12192000"/>
              <a:gd name="connsiteY23" fmla="*/ 1971964 h 6858000"/>
              <a:gd name="connsiteX24" fmla="*/ 6091846 w 12192000"/>
              <a:gd name="connsiteY24" fmla="*/ 1746908 h 6858000"/>
              <a:gd name="connsiteX25" fmla="*/ 1138655 w 12192000"/>
              <a:gd name="connsiteY25" fmla="*/ 174690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192000" h="6858000">
                <a:moveTo>
                  <a:pt x="0" y="0"/>
                </a:moveTo>
                <a:lnTo>
                  <a:pt x="918140" y="0"/>
                </a:lnTo>
                <a:lnTo>
                  <a:pt x="918140" y="1010539"/>
                </a:lnTo>
                <a:cubicBezTo>
                  <a:pt x="918140" y="1163854"/>
                  <a:pt x="1042426" y="1288140"/>
                  <a:pt x="1195741" y="1288140"/>
                </a:cubicBezTo>
                <a:lnTo>
                  <a:pt x="6043842" y="1288140"/>
                </a:lnTo>
                <a:cubicBezTo>
                  <a:pt x="6197157" y="1288140"/>
                  <a:pt x="6321443" y="1163854"/>
                  <a:pt x="6321443" y="1010539"/>
                </a:cubicBezTo>
                <a:lnTo>
                  <a:pt x="6321443" y="0"/>
                </a:lnTo>
                <a:lnTo>
                  <a:pt x="12192000" y="0"/>
                </a:lnTo>
                <a:lnTo>
                  <a:pt x="12192000" y="6858000"/>
                </a:lnTo>
                <a:lnTo>
                  <a:pt x="6283982" y="6858000"/>
                </a:lnTo>
                <a:lnTo>
                  <a:pt x="6283982" y="6429590"/>
                </a:lnTo>
                <a:cubicBezTo>
                  <a:pt x="6283982" y="6305295"/>
                  <a:pt x="6183221" y="6204534"/>
                  <a:pt x="6058926" y="6204534"/>
                </a:cubicBezTo>
                <a:lnTo>
                  <a:pt x="1105735" y="6204534"/>
                </a:lnTo>
                <a:cubicBezTo>
                  <a:pt x="981440" y="6204534"/>
                  <a:pt x="880679" y="6305295"/>
                  <a:pt x="880679" y="6429590"/>
                </a:cubicBezTo>
                <a:lnTo>
                  <a:pt x="880679" y="6858000"/>
                </a:lnTo>
                <a:lnTo>
                  <a:pt x="0" y="6858000"/>
                </a:lnTo>
                <a:lnTo>
                  <a:pt x="0" y="0"/>
                </a:lnTo>
                <a:close/>
                <a:moveTo>
                  <a:pt x="1138655" y="1746908"/>
                </a:moveTo>
                <a:cubicBezTo>
                  <a:pt x="1014360" y="1746908"/>
                  <a:pt x="913599" y="1847669"/>
                  <a:pt x="913599" y="1971964"/>
                </a:cubicBezTo>
                <a:lnTo>
                  <a:pt x="913599" y="5520711"/>
                </a:lnTo>
                <a:cubicBezTo>
                  <a:pt x="913599" y="5645006"/>
                  <a:pt x="1014360" y="5745767"/>
                  <a:pt x="1138655" y="5745767"/>
                </a:cubicBezTo>
                <a:lnTo>
                  <a:pt x="6091846" y="5745767"/>
                </a:lnTo>
                <a:cubicBezTo>
                  <a:pt x="6216141" y="5745767"/>
                  <a:pt x="6316902" y="5645006"/>
                  <a:pt x="6316902" y="5520711"/>
                </a:cubicBezTo>
                <a:lnTo>
                  <a:pt x="6316902" y="1971964"/>
                </a:lnTo>
                <a:cubicBezTo>
                  <a:pt x="6316902" y="1847669"/>
                  <a:pt x="6216141" y="1746908"/>
                  <a:pt x="6091846" y="1746908"/>
                </a:cubicBezTo>
                <a:lnTo>
                  <a:pt x="1138655" y="1746908"/>
                </a:lnTo>
                <a:close/>
              </a:path>
            </a:pathLst>
          </a:cu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 name="Rectangle 5">
            <a:extLst>
              <a:ext uri="{FF2B5EF4-FFF2-40B4-BE49-F238E27FC236}">
                <a16:creationId xmlns:a16="http://schemas.microsoft.com/office/drawing/2014/main" id="{1064ED4F-0011-0734-A8CE-F357C9B3CB59}"/>
              </a:ext>
              <a:ext uri="{C183D7F6-B498-43B3-948B-1728B52AA6E4}">
                <adec:decorative xmlns:adec="http://schemas.microsoft.com/office/drawing/2017/decorative" val="1"/>
              </a:ext>
            </a:extLst>
          </p:cNvPr>
          <p:cNvSpPr/>
          <p:nvPr userDrawn="1"/>
        </p:nvSpPr>
        <p:spPr>
          <a:xfrm>
            <a:off x="9823776" y="0"/>
            <a:ext cx="1671551" cy="6858000"/>
          </a:xfrm>
          <a:prstGeom prst="rect">
            <a:avLst/>
          </a:prstGeom>
          <a:solidFill>
            <a:schemeClr val="tx2">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EAC40BC2-4799-E79D-1CFD-4A82C90A1DA8}"/>
              </a:ext>
              <a:ext uri="{C183D7F6-B498-43B3-948B-1728B52AA6E4}">
                <adec:decorative xmlns:adec="http://schemas.microsoft.com/office/drawing/2017/decorative" val="1"/>
              </a:ext>
            </a:extLst>
          </p:cNvPr>
          <p:cNvSpPr/>
          <p:nvPr userDrawn="1"/>
        </p:nvSpPr>
        <p:spPr>
          <a:xfrm>
            <a:off x="11196936" y="0"/>
            <a:ext cx="45720" cy="6858000"/>
          </a:xfrm>
          <a:prstGeom prst="rect">
            <a:avLst/>
          </a:prstGeom>
          <a:solidFill>
            <a:schemeClr val="tx2">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7D7662E9-6C4B-1DCF-4FA0-9D0E52069DAB}"/>
              </a:ext>
              <a:ext uri="{C183D7F6-B498-43B3-948B-1728B52AA6E4}">
                <adec:decorative xmlns:adec="http://schemas.microsoft.com/office/drawing/2017/decorative" val="1"/>
              </a:ext>
            </a:extLst>
          </p:cNvPr>
          <p:cNvSpPr/>
          <p:nvPr userDrawn="1"/>
        </p:nvSpPr>
        <p:spPr>
          <a:xfrm>
            <a:off x="304800" y="273843"/>
            <a:ext cx="11571890" cy="6310314"/>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94248F2-5264-4601-AA0B-6C092F77F2DD}"/>
              </a:ext>
            </a:extLst>
          </p:cNvPr>
          <p:cNvSpPr>
            <a:spLocks noGrp="1"/>
          </p:cNvSpPr>
          <p:nvPr>
            <p:ph type="ctrTitle" hasCustomPrompt="1"/>
          </p:nvPr>
        </p:nvSpPr>
        <p:spPr>
          <a:xfrm>
            <a:off x="7025232" y="463974"/>
            <a:ext cx="4217424" cy="3709195"/>
          </a:xfrm>
        </p:spPr>
        <p:txBody>
          <a:bodyPr anchor="b">
            <a:normAutofit/>
          </a:bodyPr>
          <a:lstStyle>
            <a:lvl1pPr algn="l">
              <a:defRPr sz="4800" b="1" spc="-150" baseline="0"/>
            </a:lvl1pPr>
          </a:lstStyle>
          <a:p>
            <a:r>
              <a:rPr lang="en-US" dirty="0"/>
              <a:t>Click to add title</a:t>
            </a:r>
          </a:p>
        </p:txBody>
      </p:sp>
      <p:sp>
        <p:nvSpPr>
          <p:cNvPr id="11" name="Picture Placeholder 10">
            <a:extLst>
              <a:ext uri="{FF2B5EF4-FFF2-40B4-BE49-F238E27FC236}">
                <a16:creationId xmlns:a16="http://schemas.microsoft.com/office/drawing/2014/main" id="{7E2C7390-A781-021E-CEDA-D9040304381E}"/>
              </a:ext>
            </a:extLst>
          </p:cNvPr>
          <p:cNvSpPr>
            <a:spLocks noGrp="1"/>
          </p:cNvSpPr>
          <p:nvPr>
            <p:ph type="pic" sz="quarter" idx="10" hasCustomPrompt="1"/>
          </p:nvPr>
        </p:nvSpPr>
        <p:spPr>
          <a:xfrm>
            <a:off x="920158" y="1741488"/>
            <a:ext cx="5394960" cy="3997325"/>
          </a:xfrm>
          <a:prstGeom prst="roundRect">
            <a:avLst>
              <a:gd name="adj" fmla="val 5229"/>
            </a:avLst>
          </a:prstGeom>
        </p:spPr>
        <p:txBody>
          <a:bodyPr/>
          <a:lstStyle>
            <a:lvl1pPr marL="0" indent="0" algn="ctr">
              <a:buNone/>
              <a:defRPr/>
            </a:lvl1pPr>
          </a:lstStyle>
          <a:p>
            <a:r>
              <a:rPr lang="en-US" dirty="0"/>
              <a:t>Click icon to add picture </a:t>
            </a:r>
          </a:p>
        </p:txBody>
      </p:sp>
    </p:spTree>
    <p:extLst>
      <p:ext uri="{BB962C8B-B14F-4D97-AF65-F5344CB8AC3E}">
        <p14:creationId xmlns:p14="http://schemas.microsoft.com/office/powerpoint/2010/main" val="2916498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lumn 3">
    <p:bg>
      <p:bgPr>
        <a:solidFill>
          <a:schemeClr val="tx2"/>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3B9B0186-5603-6346-34F2-6BFA71BC62FA}"/>
              </a:ext>
              <a:ext uri="{C183D7F6-B498-43B3-948B-1728B52AA6E4}">
                <adec:decorative xmlns:adec="http://schemas.microsoft.com/office/drawing/2017/decorative" val="1"/>
              </a:ext>
            </a:extLst>
          </p:cNvPr>
          <p:cNvGrpSpPr/>
          <p:nvPr userDrawn="1"/>
        </p:nvGrpSpPr>
        <p:grpSpPr>
          <a:xfrm>
            <a:off x="5614738" y="2425699"/>
            <a:ext cx="3288931" cy="3439321"/>
            <a:chOff x="5656746" y="820557"/>
            <a:chExt cx="4120055" cy="4308449"/>
          </a:xfrm>
        </p:grpSpPr>
        <p:pic>
          <p:nvPicPr>
            <p:cNvPr id="13" name="Graphic 12">
              <a:extLst>
                <a:ext uri="{FF2B5EF4-FFF2-40B4-BE49-F238E27FC236}">
                  <a16:creationId xmlns:a16="http://schemas.microsoft.com/office/drawing/2014/main" id="{F76A59AE-96E4-A701-461B-61618472B50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753287" y="820557"/>
              <a:ext cx="3926972" cy="4308449"/>
            </a:xfrm>
            <a:prstGeom prst="rect">
              <a:avLst/>
            </a:prstGeom>
          </p:spPr>
        </p:pic>
        <p:pic>
          <p:nvPicPr>
            <p:cNvPr id="14" name="Graphic 13">
              <a:extLst>
                <a:ext uri="{FF2B5EF4-FFF2-40B4-BE49-F238E27FC236}">
                  <a16:creationId xmlns:a16="http://schemas.microsoft.com/office/drawing/2014/main" id="{48649D3D-45B7-44C7-93B4-BDC88C32844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56746" y="914755"/>
              <a:ext cx="4120055" cy="4120055"/>
            </a:xfrm>
            <a:prstGeom prst="rect">
              <a:avLst/>
            </a:prstGeom>
          </p:spPr>
        </p:pic>
      </p:grpSp>
      <p:sp>
        <p:nvSpPr>
          <p:cNvPr id="15" name="Rectangle 14">
            <a:extLst>
              <a:ext uri="{FF2B5EF4-FFF2-40B4-BE49-F238E27FC236}">
                <a16:creationId xmlns:a16="http://schemas.microsoft.com/office/drawing/2014/main" id="{D987349E-C488-C02B-B3B1-CCDBD3A78E9C}"/>
              </a:ext>
              <a:ext uri="{C183D7F6-B498-43B3-948B-1728B52AA6E4}">
                <adec:decorative xmlns:adec="http://schemas.microsoft.com/office/drawing/2017/decorative" val="1"/>
              </a:ext>
            </a:extLst>
          </p:cNvPr>
          <p:cNvSpPr/>
          <p:nvPr userDrawn="1"/>
        </p:nvSpPr>
        <p:spPr>
          <a:xfrm>
            <a:off x="1524771" y="1602"/>
            <a:ext cx="300530" cy="6858000"/>
          </a:xfrm>
          <a:prstGeom prst="rect">
            <a:avLst/>
          </a:prstGeom>
          <a:solidFill>
            <a:schemeClr val="tx2">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C3291BC4-F154-0A1C-BD50-D90F45B2E440}"/>
              </a:ext>
              <a:ext uri="{C183D7F6-B498-43B3-948B-1728B52AA6E4}">
                <adec:decorative xmlns:adec="http://schemas.microsoft.com/office/drawing/2017/decorative" val="1"/>
              </a:ext>
            </a:extLst>
          </p:cNvPr>
          <p:cNvSpPr/>
          <p:nvPr userDrawn="1"/>
        </p:nvSpPr>
        <p:spPr>
          <a:xfrm>
            <a:off x="304800" y="273843"/>
            <a:ext cx="11571890" cy="6310314"/>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CD97974-B93C-4C96-B3F6-F69E3D6DE6CA}"/>
              </a:ext>
            </a:extLst>
          </p:cNvPr>
          <p:cNvSpPr>
            <a:spLocks noGrp="1"/>
          </p:cNvSpPr>
          <p:nvPr>
            <p:ph type="title" hasCustomPrompt="1"/>
          </p:nvPr>
        </p:nvSpPr>
        <p:spPr>
          <a:xfrm>
            <a:off x="381000" y="381000"/>
            <a:ext cx="11430000" cy="1325563"/>
          </a:xfrm>
        </p:spPr>
        <p:txBody>
          <a:bodyPr/>
          <a:lstStyle>
            <a:lvl1pPr algn="ctr">
              <a:defRPr/>
            </a:lvl1pPr>
          </a:lstStyle>
          <a:p>
            <a:r>
              <a:rPr lang="en-US" dirty="0"/>
              <a:t>Click to add title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hasCustomPrompt="1"/>
          </p:nvPr>
        </p:nvSpPr>
        <p:spPr>
          <a:xfrm>
            <a:off x="1112520" y="1825625"/>
            <a:ext cx="4825294" cy="4651375"/>
          </a:xfrm>
        </p:spPr>
        <p:txBody>
          <a:bodyPr>
            <a:normAutofit/>
          </a:bodyPr>
          <a:lstStyle>
            <a:lvl1pPr>
              <a:spcAft>
                <a:spcPts val="800"/>
              </a:spcAft>
              <a:defRPr sz="2000"/>
            </a:lvl1pPr>
            <a:lvl2pPr marL="457200" indent="0">
              <a:spcAft>
                <a:spcPts val="800"/>
              </a:spcAft>
              <a:buNone/>
              <a:defRPr sz="2000"/>
            </a:lvl2pPr>
            <a:lvl3pPr marL="914400" indent="0">
              <a:spcAft>
                <a:spcPts val="800"/>
              </a:spcAft>
              <a:buNone/>
              <a:defRPr sz="2000"/>
            </a:lvl3pPr>
            <a:lvl4pPr marL="1371600" indent="0">
              <a:spcAft>
                <a:spcPts val="800"/>
              </a:spcAft>
              <a:buNone/>
              <a:defRPr sz="2000"/>
            </a:lvl4pPr>
            <a:lvl5pPr marL="1828800" indent="0">
              <a:spcAft>
                <a:spcPts val="800"/>
              </a:spcAft>
              <a:buNone/>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a:extLst>
              <a:ext uri="{FF2B5EF4-FFF2-40B4-BE49-F238E27FC236}">
                <a16:creationId xmlns:a16="http://schemas.microsoft.com/office/drawing/2014/main" id="{AEE0070D-0874-F1CC-4E29-6938F5F6349B}"/>
              </a:ext>
            </a:extLst>
          </p:cNvPr>
          <p:cNvSpPr>
            <a:spLocks noGrp="1"/>
          </p:cNvSpPr>
          <p:nvPr>
            <p:ph idx="10" hasCustomPrompt="1"/>
          </p:nvPr>
        </p:nvSpPr>
        <p:spPr>
          <a:xfrm>
            <a:off x="6696778" y="1813720"/>
            <a:ext cx="4657021" cy="4051300"/>
          </a:xfrm>
        </p:spPr>
        <p:txBody>
          <a:bodyPr>
            <a:normAutofit/>
          </a:bodyPr>
          <a:lstStyle>
            <a:lvl1pPr marL="0" indent="0">
              <a:buNone/>
              <a:defRPr sz="2000" b="1"/>
            </a:lvl1pPr>
            <a:lvl2pPr marL="228600">
              <a:defRPr sz="2000"/>
            </a:lvl2pPr>
            <a:lvl3pPr marL="685800">
              <a:defRPr sz="2000"/>
            </a:lvl3pPr>
            <a:lvl4pPr marL="1143000">
              <a:defRPr sz="2000"/>
            </a:lvl4pPr>
            <a:lvl5pPr marL="1600200">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55F004FE-7725-F349-1245-F443F9E81B95}"/>
              </a:ext>
            </a:extLst>
          </p:cNvPr>
          <p:cNvSpPr>
            <a:spLocks noGrp="1"/>
          </p:cNvSpPr>
          <p:nvPr>
            <p:ph type="sldNum" sz="quarter" idx="13"/>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9072760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ble ">
    <p:bg>
      <p:bgPr>
        <a:solidFill>
          <a:schemeClr val="tx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FF97B6B-1E04-799C-CDFE-9DAFCA938BE8}"/>
              </a:ext>
              <a:ext uri="{C183D7F6-B498-43B3-948B-1728B52AA6E4}">
                <adec:decorative xmlns:adec="http://schemas.microsoft.com/office/drawing/2017/decorative" val="1"/>
              </a:ext>
            </a:extLst>
          </p:cNvPr>
          <p:cNvSpPr/>
          <p:nvPr userDrawn="1"/>
        </p:nvSpPr>
        <p:spPr>
          <a:xfrm>
            <a:off x="10028970" y="13063"/>
            <a:ext cx="109162" cy="6858000"/>
          </a:xfrm>
          <a:prstGeom prst="rect">
            <a:avLst/>
          </a:prstGeom>
          <a:solidFill>
            <a:schemeClr val="tx2">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3111DE0A-4C1D-01B1-AA49-D966343F6551}"/>
              </a:ext>
              <a:ext uri="{C183D7F6-B498-43B3-948B-1728B52AA6E4}">
                <adec:decorative xmlns:adec="http://schemas.microsoft.com/office/drawing/2017/decorative" val="1"/>
              </a:ext>
            </a:extLst>
          </p:cNvPr>
          <p:cNvSpPr/>
          <p:nvPr userDrawn="1"/>
        </p:nvSpPr>
        <p:spPr>
          <a:xfrm>
            <a:off x="3777288" y="0"/>
            <a:ext cx="109162" cy="6858000"/>
          </a:xfrm>
          <a:prstGeom prst="rect">
            <a:avLst/>
          </a:prstGeom>
          <a:solidFill>
            <a:schemeClr val="tx2">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CBEA20E-0FF2-2897-8BD6-8EFAA8C8D9CB}"/>
              </a:ext>
              <a:ext uri="{C183D7F6-B498-43B3-948B-1728B52AA6E4}">
                <adec:decorative xmlns:adec="http://schemas.microsoft.com/office/drawing/2017/decorative" val="1"/>
              </a:ext>
            </a:extLst>
          </p:cNvPr>
          <p:cNvSpPr/>
          <p:nvPr userDrawn="1"/>
        </p:nvSpPr>
        <p:spPr>
          <a:xfrm>
            <a:off x="10278460" y="0"/>
            <a:ext cx="272051" cy="6858000"/>
          </a:xfrm>
          <a:prstGeom prst="rect">
            <a:avLst/>
          </a:prstGeom>
          <a:solidFill>
            <a:schemeClr val="tx2">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C3291BC4-F154-0A1C-BD50-D90F45B2E440}"/>
              </a:ext>
              <a:ext uri="{C183D7F6-B498-43B3-948B-1728B52AA6E4}">
                <adec:decorative xmlns:adec="http://schemas.microsoft.com/office/drawing/2017/decorative" val="1"/>
              </a:ext>
            </a:extLst>
          </p:cNvPr>
          <p:cNvSpPr/>
          <p:nvPr userDrawn="1"/>
        </p:nvSpPr>
        <p:spPr>
          <a:xfrm>
            <a:off x="304800" y="273843"/>
            <a:ext cx="11571890" cy="6310314"/>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CD97974-B93C-4C96-B3F6-F69E3D6DE6CA}"/>
              </a:ext>
            </a:extLst>
          </p:cNvPr>
          <p:cNvSpPr>
            <a:spLocks noGrp="1"/>
          </p:cNvSpPr>
          <p:nvPr>
            <p:ph type="title" hasCustomPrompt="1"/>
          </p:nvPr>
        </p:nvSpPr>
        <p:spPr>
          <a:xfrm>
            <a:off x="381000" y="381000"/>
            <a:ext cx="11430000" cy="1325563"/>
          </a:xfrm>
        </p:spPr>
        <p:txBody>
          <a:bodyPr/>
          <a:lstStyle>
            <a:lvl1pPr algn="ctr">
              <a:defRPr/>
            </a:lvl1pPr>
          </a:lstStyle>
          <a:p>
            <a:r>
              <a:rPr lang="en-US" dirty="0"/>
              <a:t>Click to add title</a:t>
            </a:r>
          </a:p>
        </p:txBody>
      </p:sp>
      <p:sp>
        <p:nvSpPr>
          <p:cNvPr id="6" name="Table Placeholder 5">
            <a:extLst>
              <a:ext uri="{FF2B5EF4-FFF2-40B4-BE49-F238E27FC236}">
                <a16:creationId xmlns:a16="http://schemas.microsoft.com/office/drawing/2014/main" id="{E259F776-4BD1-2F21-61F0-3B60DF6F0366}"/>
              </a:ext>
            </a:extLst>
          </p:cNvPr>
          <p:cNvSpPr>
            <a:spLocks noGrp="1"/>
          </p:cNvSpPr>
          <p:nvPr>
            <p:ph type="tbl" sz="quarter" idx="10"/>
          </p:nvPr>
        </p:nvSpPr>
        <p:spPr>
          <a:xfrm>
            <a:off x="838200" y="1825625"/>
            <a:ext cx="10515600" cy="4054475"/>
          </a:xfrm>
        </p:spPr>
        <p:txBody>
          <a:bodyPr/>
          <a:lstStyle>
            <a:lvl1pPr marL="0" indent="0" algn="ctr">
              <a:buNone/>
              <a:defRPr/>
            </a:lvl1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Click icon to add table</a:t>
            </a:r>
            <a:endParaRPr lang="en-US" dirty="0"/>
          </a:p>
        </p:txBody>
      </p:sp>
      <p:sp>
        <p:nvSpPr>
          <p:cNvPr id="5" name="Slide Number Placeholder 4">
            <a:extLst>
              <a:ext uri="{FF2B5EF4-FFF2-40B4-BE49-F238E27FC236}">
                <a16:creationId xmlns:a16="http://schemas.microsoft.com/office/drawing/2014/main" id="{B22987B8-BA6E-EE2B-BFB9-D52D6D956AF7}"/>
              </a:ext>
            </a:extLst>
          </p:cNvPr>
          <p:cNvSpPr>
            <a:spLocks noGrp="1"/>
          </p:cNvSpPr>
          <p:nvPr>
            <p:ph type="sldNum" sz="quarter" idx="13"/>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3108694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lumn 4">
    <p:bg>
      <p:bgPr>
        <a:solidFill>
          <a:schemeClr val="tx2"/>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C4A07D69-1AF2-A193-316E-DD3803E94269}"/>
              </a:ext>
              <a:ext uri="{C183D7F6-B498-43B3-948B-1728B52AA6E4}">
                <adec:decorative xmlns:adec="http://schemas.microsoft.com/office/drawing/2017/decorative" val="1"/>
              </a:ext>
            </a:extLst>
          </p:cNvPr>
          <p:cNvSpPr/>
          <p:nvPr userDrawn="1"/>
        </p:nvSpPr>
        <p:spPr>
          <a:xfrm>
            <a:off x="565206" y="0"/>
            <a:ext cx="2497096" cy="6858000"/>
          </a:xfrm>
          <a:prstGeom prst="rect">
            <a:avLst/>
          </a:prstGeom>
          <a:solidFill>
            <a:schemeClr val="tx2">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4E4D2FA-0049-1792-F6B4-D5FE1EE5A78A}"/>
              </a:ext>
              <a:ext uri="{C183D7F6-B498-43B3-948B-1728B52AA6E4}">
                <adec:decorative xmlns:adec="http://schemas.microsoft.com/office/drawing/2017/decorative" val="1"/>
              </a:ext>
            </a:extLst>
          </p:cNvPr>
          <p:cNvSpPr/>
          <p:nvPr userDrawn="1"/>
        </p:nvSpPr>
        <p:spPr>
          <a:xfrm>
            <a:off x="10392348" y="0"/>
            <a:ext cx="300530" cy="6858000"/>
          </a:xfrm>
          <a:prstGeom prst="rect">
            <a:avLst/>
          </a:prstGeom>
          <a:solidFill>
            <a:schemeClr val="tx2">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386E6ACF-3879-BE02-100B-2096C22357AB}"/>
              </a:ext>
              <a:ext uri="{C183D7F6-B498-43B3-948B-1728B52AA6E4}">
                <adec:decorative xmlns:adec="http://schemas.microsoft.com/office/drawing/2017/decorative" val="1"/>
              </a:ext>
            </a:extLst>
          </p:cNvPr>
          <p:cNvSpPr/>
          <p:nvPr userDrawn="1"/>
        </p:nvSpPr>
        <p:spPr>
          <a:xfrm>
            <a:off x="764323" y="0"/>
            <a:ext cx="45720" cy="6858000"/>
          </a:xfrm>
          <a:prstGeom prst="rect">
            <a:avLst/>
          </a:prstGeom>
          <a:solidFill>
            <a:schemeClr val="tx2">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a:extLst>
              <a:ext uri="{FF2B5EF4-FFF2-40B4-BE49-F238E27FC236}">
                <a16:creationId xmlns:a16="http://schemas.microsoft.com/office/drawing/2014/main" id="{2E74699B-D6F0-303E-200A-7017E1842F99}"/>
              </a:ext>
              <a:ext uri="{C183D7F6-B498-43B3-948B-1728B52AA6E4}">
                <adec:decorative xmlns:adec="http://schemas.microsoft.com/office/drawing/2017/decorative" val="1"/>
              </a:ext>
            </a:extLst>
          </p:cNvPr>
          <p:cNvGrpSpPr/>
          <p:nvPr userDrawn="1"/>
        </p:nvGrpSpPr>
        <p:grpSpPr>
          <a:xfrm>
            <a:off x="7506739" y="2603777"/>
            <a:ext cx="4120055" cy="4308449"/>
            <a:chOff x="5656746" y="820557"/>
            <a:chExt cx="4120055" cy="4308449"/>
          </a:xfrm>
        </p:grpSpPr>
        <p:pic>
          <p:nvPicPr>
            <p:cNvPr id="7" name="Graphic 6">
              <a:extLst>
                <a:ext uri="{FF2B5EF4-FFF2-40B4-BE49-F238E27FC236}">
                  <a16:creationId xmlns:a16="http://schemas.microsoft.com/office/drawing/2014/main" id="{9C9E38E0-92AE-5063-B259-A22230AA6A2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753287" y="820557"/>
              <a:ext cx="3926972" cy="4308449"/>
            </a:xfrm>
            <a:prstGeom prst="rect">
              <a:avLst/>
            </a:prstGeom>
          </p:spPr>
        </p:pic>
        <p:pic>
          <p:nvPicPr>
            <p:cNvPr id="11" name="Graphic 10">
              <a:extLst>
                <a:ext uri="{FF2B5EF4-FFF2-40B4-BE49-F238E27FC236}">
                  <a16:creationId xmlns:a16="http://schemas.microsoft.com/office/drawing/2014/main" id="{7260EEF0-1C13-AD9A-0967-0460B979EAD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56746" y="914755"/>
              <a:ext cx="4120055" cy="4120055"/>
            </a:xfrm>
            <a:prstGeom prst="rect">
              <a:avLst/>
            </a:prstGeom>
          </p:spPr>
        </p:pic>
      </p:grpSp>
      <p:sp>
        <p:nvSpPr>
          <p:cNvPr id="9" name="Rectangle 8">
            <a:extLst>
              <a:ext uri="{FF2B5EF4-FFF2-40B4-BE49-F238E27FC236}">
                <a16:creationId xmlns:a16="http://schemas.microsoft.com/office/drawing/2014/main" id="{C3291BC4-F154-0A1C-BD50-D90F45B2E440}"/>
              </a:ext>
              <a:ext uri="{C183D7F6-B498-43B3-948B-1728B52AA6E4}">
                <adec:decorative xmlns:adec="http://schemas.microsoft.com/office/drawing/2017/decorative" val="1"/>
              </a:ext>
            </a:extLst>
          </p:cNvPr>
          <p:cNvSpPr/>
          <p:nvPr userDrawn="1"/>
        </p:nvSpPr>
        <p:spPr>
          <a:xfrm>
            <a:off x="304800" y="273843"/>
            <a:ext cx="11571890" cy="6310314"/>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CD97974-B93C-4C96-B3F6-F69E3D6DE6CA}"/>
              </a:ext>
            </a:extLst>
          </p:cNvPr>
          <p:cNvSpPr>
            <a:spLocks noGrp="1"/>
          </p:cNvSpPr>
          <p:nvPr>
            <p:ph type="title" hasCustomPrompt="1"/>
          </p:nvPr>
        </p:nvSpPr>
        <p:spPr>
          <a:xfrm>
            <a:off x="381000" y="381000"/>
            <a:ext cx="11430000" cy="1325563"/>
          </a:xfrm>
        </p:spPr>
        <p:txBody>
          <a:bodyPr/>
          <a:lstStyle>
            <a:lvl1pPr algn="ctr">
              <a:defRPr/>
            </a:lvl1pPr>
          </a:lstStyle>
          <a:p>
            <a:r>
              <a:rPr lang="en-US" dirty="0"/>
              <a:t>Click to add title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hasCustomPrompt="1"/>
          </p:nvPr>
        </p:nvSpPr>
        <p:spPr>
          <a:xfrm>
            <a:off x="1100852" y="1825625"/>
            <a:ext cx="4678975" cy="4517302"/>
          </a:xfrm>
        </p:spPr>
        <p:txBody>
          <a:bodyPr>
            <a:normAutofit/>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2">
            <a:extLst>
              <a:ext uri="{FF2B5EF4-FFF2-40B4-BE49-F238E27FC236}">
                <a16:creationId xmlns:a16="http://schemas.microsoft.com/office/drawing/2014/main" id="{38FE848A-1123-37B6-C43C-5DC49EE0A1D8}"/>
              </a:ext>
            </a:extLst>
          </p:cNvPr>
          <p:cNvSpPr>
            <a:spLocks noGrp="1"/>
          </p:cNvSpPr>
          <p:nvPr>
            <p:ph idx="11" hasCustomPrompt="1"/>
          </p:nvPr>
        </p:nvSpPr>
        <p:spPr>
          <a:xfrm>
            <a:off x="6412173" y="1825625"/>
            <a:ext cx="4678975" cy="4517302"/>
          </a:xfrm>
        </p:spPr>
        <p:txBody>
          <a:bodyPr>
            <a:normAutofit/>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11">
            <a:extLst>
              <a:ext uri="{FF2B5EF4-FFF2-40B4-BE49-F238E27FC236}">
                <a16:creationId xmlns:a16="http://schemas.microsoft.com/office/drawing/2014/main" id="{0FB0C591-7E28-3722-4795-07BFB9ED09CF}"/>
              </a:ext>
            </a:extLst>
          </p:cNvPr>
          <p:cNvSpPr>
            <a:spLocks noGrp="1"/>
          </p:cNvSpPr>
          <p:nvPr>
            <p:ph type="sldNum" sz="quarter" idx="14"/>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4028516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5" name="Freeform 5">
            <a:extLst>
              <a:ext uri="{FF2B5EF4-FFF2-40B4-BE49-F238E27FC236}">
                <a16:creationId xmlns:a16="http://schemas.microsoft.com/office/drawing/2014/main" id="{050290D7-ABD3-D880-F002-A497290AC094}"/>
              </a:ext>
              <a:ext uri="{C183D7F6-B498-43B3-948B-1728B52AA6E4}">
                <adec:decorative xmlns:adec="http://schemas.microsoft.com/office/drawing/2017/decorative" val="1"/>
              </a:ext>
            </a:extLst>
          </p:cNvPr>
          <p:cNvSpPr/>
          <p:nvPr userDrawn="1"/>
        </p:nvSpPr>
        <p:spPr>
          <a:xfrm>
            <a:off x="-3245" y="-3248"/>
            <a:ext cx="12192000" cy="6858000"/>
          </a:xfrm>
          <a:custGeom>
            <a:avLst/>
            <a:gdLst>
              <a:gd name="connsiteX0" fmla="*/ 0 w 12192000"/>
              <a:gd name="connsiteY0" fmla="*/ 0 h 6858000"/>
              <a:gd name="connsiteX1" fmla="*/ 918140 w 12192000"/>
              <a:gd name="connsiteY1" fmla="*/ 0 h 6858000"/>
              <a:gd name="connsiteX2" fmla="*/ 918140 w 12192000"/>
              <a:gd name="connsiteY2" fmla="*/ 1010539 h 6858000"/>
              <a:gd name="connsiteX3" fmla="*/ 1195741 w 12192000"/>
              <a:gd name="connsiteY3" fmla="*/ 1288140 h 6858000"/>
              <a:gd name="connsiteX4" fmla="*/ 6043842 w 12192000"/>
              <a:gd name="connsiteY4" fmla="*/ 1288140 h 6858000"/>
              <a:gd name="connsiteX5" fmla="*/ 6321443 w 12192000"/>
              <a:gd name="connsiteY5" fmla="*/ 1010539 h 6858000"/>
              <a:gd name="connsiteX6" fmla="*/ 6321443 w 12192000"/>
              <a:gd name="connsiteY6" fmla="*/ 0 h 6858000"/>
              <a:gd name="connsiteX7" fmla="*/ 12192000 w 12192000"/>
              <a:gd name="connsiteY7" fmla="*/ 0 h 6858000"/>
              <a:gd name="connsiteX8" fmla="*/ 12192000 w 12192000"/>
              <a:gd name="connsiteY8" fmla="*/ 6858000 h 6858000"/>
              <a:gd name="connsiteX9" fmla="*/ 6283982 w 12192000"/>
              <a:gd name="connsiteY9" fmla="*/ 6858000 h 6858000"/>
              <a:gd name="connsiteX10" fmla="*/ 6283982 w 12192000"/>
              <a:gd name="connsiteY10" fmla="*/ 6429590 h 6858000"/>
              <a:gd name="connsiteX11" fmla="*/ 6058926 w 12192000"/>
              <a:gd name="connsiteY11" fmla="*/ 6204534 h 6858000"/>
              <a:gd name="connsiteX12" fmla="*/ 1105735 w 12192000"/>
              <a:gd name="connsiteY12" fmla="*/ 6204534 h 6858000"/>
              <a:gd name="connsiteX13" fmla="*/ 880679 w 12192000"/>
              <a:gd name="connsiteY13" fmla="*/ 6429590 h 6858000"/>
              <a:gd name="connsiteX14" fmla="*/ 880679 w 12192000"/>
              <a:gd name="connsiteY14" fmla="*/ 6858000 h 6858000"/>
              <a:gd name="connsiteX15" fmla="*/ 0 w 12192000"/>
              <a:gd name="connsiteY15" fmla="*/ 6858000 h 6858000"/>
              <a:gd name="connsiteX16" fmla="*/ 0 w 12192000"/>
              <a:gd name="connsiteY16" fmla="*/ 0 h 6858000"/>
              <a:gd name="connsiteX17" fmla="*/ 1138655 w 12192000"/>
              <a:gd name="connsiteY17" fmla="*/ 1746908 h 6858000"/>
              <a:gd name="connsiteX18" fmla="*/ 913599 w 12192000"/>
              <a:gd name="connsiteY18" fmla="*/ 1971964 h 6858000"/>
              <a:gd name="connsiteX19" fmla="*/ 913599 w 12192000"/>
              <a:gd name="connsiteY19" fmla="*/ 5520711 h 6858000"/>
              <a:gd name="connsiteX20" fmla="*/ 1138655 w 12192000"/>
              <a:gd name="connsiteY20" fmla="*/ 5745767 h 6858000"/>
              <a:gd name="connsiteX21" fmla="*/ 6091846 w 12192000"/>
              <a:gd name="connsiteY21" fmla="*/ 5745767 h 6858000"/>
              <a:gd name="connsiteX22" fmla="*/ 6316902 w 12192000"/>
              <a:gd name="connsiteY22" fmla="*/ 5520711 h 6858000"/>
              <a:gd name="connsiteX23" fmla="*/ 6316902 w 12192000"/>
              <a:gd name="connsiteY23" fmla="*/ 1971964 h 6858000"/>
              <a:gd name="connsiteX24" fmla="*/ 6091846 w 12192000"/>
              <a:gd name="connsiteY24" fmla="*/ 1746908 h 6858000"/>
              <a:gd name="connsiteX25" fmla="*/ 1138655 w 12192000"/>
              <a:gd name="connsiteY25" fmla="*/ 174690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192000" h="6858000">
                <a:moveTo>
                  <a:pt x="0" y="0"/>
                </a:moveTo>
                <a:lnTo>
                  <a:pt x="918140" y="0"/>
                </a:lnTo>
                <a:lnTo>
                  <a:pt x="918140" y="1010539"/>
                </a:lnTo>
                <a:cubicBezTo>
                  <a:pt x="918140" y="1163854"/>
                  <a:pt x="1042426" y="1288140"/>
                  <a:pt x="1195741" y="1288140"/>
                </a:cubicBezTo>
                <a:lnTo>
                  <a:pt x="6043842" y="1288140"/>
                </a:lnTo>
                <a:cubicBezTo>
                  <a:pt x="6197157" y="1288140"/>
                  <a:pt x="6321443" y="1163854"/>
                  <a:pt x="6321443" y="1010539"/>
                </a:cubicBezTo>
                <a:lnTo>
                  <a:pt x="6321443" y="0"/>
                </a:lnTo>
                <a:lnTo>
                  <a:pt x="12192000" y="0"/>
                </a:lnTo>
                <a:lnTo>
                  <a:pt x="12192000" y="6858000"/>
                </a:lnTo>
                <a:lnTo>
                  <a:pt x="6283982" y="6858000"/>
                </a:lnTo>
                <a:lnTo>
                  <a:pt x="6283982" y="6429590"/>
                </a:lnTo>
                <a:cubicBezTo>
                  <a:pt x="6283982" y="6305295"/>
                  <a:pt x="6183221" y="6204534"/>
                  <a:pt x="6058926" y="6204534"/>
                </a:cubicBezTo>
                <a:lnTo>
                  <a:pt x="1105735" y="6204534"/>
                </a:lnTo>
                <a:cubicBezTo>
                  <a:pt x="981440" y="6204534"/>
                  <a:pt x="880679" y="6305295"/>
                  <a:pt x="880679" y="6429590"/>
                </a:cubicBezTo>
                <a:lnTo>
                  <a:pt x="880679" y="6858000"/>
                </a:lnTo>
                <a:lnTo>
                  <a:pt x="0" y="6858000"/>
                </a:lnTo>
                <a:lnTo>
                  <a:pt x="0" y="0"/>
                </a:lnTo>
                <a:close/>
                <a:moveTo>
                  <a:pt x="1138655" y="1746908"/>
                </a:moveTo>
                <a:cubicBezTo>
                  <a:pt x="1014360" y="1746908"/>
                  <a:pt x="913599" y="1847669"/>
                  <a:pt x="913599" y="1971964"/>
                </a:cubicBezTo>
                <a:lnTo>
                  <a:pt x="913599" y="5520711"/>
                </a:lnTo>
                <a:cubicBezTo>
                  <a:pt x="913599" y="5645006"/>
                  <a:pt x="1014360" y="5745767"/>
                  <a:pt x="1138655" y="5745767"/>
                </a:cubicBezTo>
                <a:lnTo>
                  <a:pt x="6091846" y="5745767"/>
                </a:lnTo>
                <a:cubicBezTo>
                  <a:pt x="6216141" y="5745767"/>
                  <a:pt x="6316902" y="5645006"/>
                  <a:pt x="6316902" y="5520711"/>
                </a:cubicBezTo>
                <a:lnTo>
                  <a:pt x="6316902" y="1971964"/>
                </a:lnTo>
                <a:cubicBezTo>
                  <a:pt x="6316902" y="1847669"/>
                  <a:pt x="6216141" y="1746908"/>
                  <a:pt x="6091846" y="1746908"/>
                </a:cubicBezTo>
                <a:lnTo>
                  <a:pt x="1138655" y="1746908"/>
                </a:lnTo>
                <a:close/>
              </a:path>
            </a:pathLst>
          </a:cu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 name="Rectangle 5">
            <a:extLst>
              <a:ext uri="{FF2B5EF4-FFF2-40B4-BE49-F238E27FC236}">
                <a16:creationId xmlns:a16="http://schemas.microsoft.com/office/drawing/2014/main" id="{05312039-7E28-974D-ED1C-90F1E53E9C97}"/>
              </a:ext>
              <a:ext uri="{C183D7F6-B498-43B3-948B-1728B52AA6E4}">
                <adec:decorative xmlns:adec="http://schemas.microsoft.com/office/drawing/2017/decorative" val="1"/>
              </a:ext>
            </a:extLst>
          </p:cNvPr>
          <p:cNvSpPr/>
          <p:nvPr userDrawn="1"/>
        </p:nvSpPr>
        <p:spPr>
          <a:xfrm>
            <a:off x="11301493" y="0"/>
            <a:ext cx="109162" cy="6858000"/>
          </a:xfrm>
          <a:prstGeom prst="rect">
            <a:avLst/>
          </a:prstGeom>
          <a:solidFill>
            <a:schemeClr val="tx2">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94C39822-D546-CAF5-43A0-84756C8C7B6B}"/>
              </a:ext>
              <a:ext uri="{C183D7F6-B498-43B3-948B-1728B52AA6E4}">
                <adec:decorative xmlns:adec="http://schemas.microsoft.com/office/drawing/2017/decorative" val="1"/>
              </a:ext>
            </a:extLst>
          </p:cNvPr>
          <p:cNvSpPr/>
          <p:nvPr userDrawn="1"/>
        </p:nvSpPr>
        <p:spPr>
          <a:xfrm>
            <a:off x="10761785" y="0"/>
            <a:ext cx="272051" cy="6858000"/>
          </a:xfrm>
          <a:prstGeom prst="rect">
            <a:avLst/>
          </a:prstGeom>
          <a:solidFill>
            <a:schemeClr val="tx2">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BFAD7832-54F8-F683-7C5A-71ABBBD6D13E}"/>
              </a:ext>
              <a:ext uri="{C183D7F6-B498-43B3-948B-1728B52AA6E4}">
                <adec:decorative xmlns:adec="http://schemas.microsoft.com/office/drawing/2017/decorative" val="1"/>
              </a:ext>
            </a:extLst>
          </p:cNvPr>
          <p:cNvSpPr/>
          <p:nvPr userDrawn="1"/>
        </p:nvSpPr>
        <p:spPr>
          <a:xfrm>
            <a:off x="301555" y="270595"/>
            <a:ext cx="11571890" cy="6310314"/>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94248F2-5264-4601-AA0B-6C092F77F2DD}"/>
              </a:ext>
            </a:extLst>
          </p:cNvPr>
          <p:cNvSpPr>
            <a:spLocks noGrp="1"/>
          </p:cNvSpPr>
          <p:nvPr>
            <p:ph type="ctrTitle" hasCustomPrompt="1"/>
          </p:nvPr>
        </p:nvSpPr>
        <p:spPr>
          <a:xfrm>
            <a:off x="7020675" y="382344"/>
            <a:ext cx="4377767" cy="2719337"/>
          </a:xfrm>
        </p:spPr>
        <p:txBody>
          <a:bodyPr anchor="b">
            <a:normAutofit/>
          </a:bodyPr>
          <a:lstStyle>
            <a:lvl1pPr algn="l">
              <a:defRPr sz="4400" b="1" spc="0" baseline="0"/>
            </a:lvl1pPr>
          </a:lstStyle>
          <a:p>
            <a:r>
              <a:rPr lang="en-US" dirty="0"/>
              <a:t>Click to add title</a:t>
            </a:r>
          </a:p>
        </p:txBody>
      </p:sp>
      <p:sp>
        <p:nvSpPr>
          <p:cNvPr id="19" name="Picture Placeholder 10">
            <a:extLst>
              <a:ext uri="{FF2B5EF4-FFF2-40B4-BE49-F238E27FC236}">
                <a16:creationId xmlns:a16="http://schemas.microsoft.com/office/drawing/2014/main" id="{8ABFB379-CB29-0D42-1349-53B7325212E7}"/>
              </a:ext>
            </a:extLst>
          </p:cNvPr>
          <p:cNvSpPr>
            <a:spLocks noGrp="1"/>
          </p:cNvSpPr>
          <p:nvPr>
            <p:ph type="pic" sz="quarter" idx="10" hasCustomPrompt="1"/>
          </p:nvPr>
        </p:nvSpPr>
        <p:spPr>
          <a:xfrm>
            <a:off x="911745" y="1751759"/>
            <a:ext cx="5394960" cy="3997325"/>
          </a:xfrm>
          <a:prstGeom prst="roundRect">
            <a:avLst>
              <a:gd name="adj" fmla="val 5229"/>
            </a:avLst>
          </a:prstGeom>
        </p:spPr>
        <p:txBody>
          <a:bodyPr/>
          <a:lstStyle>
            <a:lvl1pPr marL="0" indent="0" algn="ctr">
              <a:buNone/>
              <a:defRPr/>
            </a:lvl1pPr>
          </a:lstStyle>
          <a:p>
            <a:r>
              <a:rPr lang="en-US" dirty="0"/>
              <a:t>Click icon to add picture </a:t>
            </a:r>
          </a:p>
        </p:txBody>
      </p:sp>
      <p:sp>
        <p:nvSpPr>
          <p:cNvPr id="43" name="Content Placeholder 42">
            <a:extLst>
              <a:ext uri="{FF2B5EF4-FFF2-40B4-BE49-F238E27FC236}">
                <a16:creationId xmlns:a16="http://schemas.microsoft.com/office/drawing/2014/main" id="{6EE87FA3-5409-C076-826E-A5685EB21E22}"/>
              </a:ext>
            </a:extLst>
          </p:cNvPr>
          <p:cNvSpPr>
            <a:spLocks noGrp="1"/>
          </p:cNvSpPr>
          <p:nvPr>
            <p:ph sz="quarter" idx="11" hasCustomPrompt="1"/>
          </p:nvPr>
        </p:nvSpPr>
        <p:spPr>
          <a:xfrm>
            <a:off x="7029992" y="3340800"/>
            <a:ext cx="4368450" cy="3166331"/>
          </a:xfrm>
        </p:spPr>
        <p:txBody>
          <a:bodyPr>
            <a:normAutofit/>
          </a:bodyPr>
          <a:lstStyle>
            <a:lvl1pPr marL="0" indent="0">
              <a:lnSpc>
                <a:spcPct val="90000"/>
              </a:lnSpc>
              <a:spcBef>
                <a:spcPts val="1000"/>
              </a:spcBef>
              <a:buFont typeface="Arial" panose="020B0604020202020204" pitchFamily="34" charset="0"/>
              <a:buNone/>
              <a:defRPr sz="2000"/>
            </a:lvl1pPr>
            <a:lvl2pPr marL="571500" indent="0">
              <a:lnSpc>
                <a:spcPct val="90000"/>
              </a:lnSpc>
              <a:spcBef>
                <a:spcPts val="1000"/>
              </a:spcBef>
              <a:buFont typeface="Arial" panose="020B0604020202020204" pitchFamily="34" charset="0"/>
              <a:buNone/>
              <a:defRPr sz="1800"/>
            </a:lvl2pPr>
            <a:lvl3pPr marL="971550" indent="0">
              <a:lnSpc>
                <a:spcPct val="90000"/>
              </a:lnSpc>
              <a:spcBef>
                <a:spcPts val="1000"/>
              </a:spcBef>
              <a:buFont typeface="Arial" panose="020B0604020202020204" pitchFamily="34" charset="0"/>
              <a:buNone/>
              <a:defRPr sz="1600"/>
            </a:lvl3pPr>
            <a:lvl4pPr marL="1428750" indent="0">
              <a:lnSpc>
                <a:spcPct val="90000"/>
              </a:lnSpc>
              <a:spcBef>
                <a:spcPts val="1000"/>
              </a:spcBef>
              <a:buFont typeface="Arial" panose="020B0604020202020204" pitchFamily="34" charset="0"/>
              <a:buNone/>
              <a:defRPr sz="1400"/>
            </a:lvl4pPr>
            <a:lvl5pPr marL="1885950" indent="0">
              <a:lnSpc>
                <a:spcPct val="90000"/>
              </a:lnSpc>
              <a:spcBef>
                <a:spcPts val="1000"/>
              </a:spcBef>
              <a:buFont typeface="Arial" panose="020B0604020202020204" pitchFamily="34" charset="0"/>
              <a:buNone/>
              <a:defRPr sz="14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027932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5ED18-7A07-47F1-8056-CD86B076AFE2}"/>
              </a:ext>
            </a:extLst>
          </p:cNvPr>
          <p:cNvSpPr>
            <a:spLocks noGrp="1"/>
          </p:cNvSpPr>
          <p:nvPr>
            <p:ph type="title" hasCustomPrompt="1"/>
          </p:nvPr>
        </p:nvSpPr>
        <p:spPr/>
        <p:txBody>
          <a:bodyPr/>
          <a:lstStyle/>
          <a:p>
            <a:r>
              <a:rPr lang="en-US" dirty="0"/>
              <a:t>Click to add title</a:t>
            </a:r>
          </a:p>
        </p:txBody>
      </p:sp>
      <p:sp>
        <p:nvSpPr>
          <p:cNvPr id="3" name="Date Placeholder 2">
            <a:extLst>
              <a:ext uri="{FF2B5EF4-FFF2-40B4-BE49-F238E27FC236}">
                <a16:creationId xmlns:a16="http://schemas.microsoft.com/office/drawing/2014/main" id="{F284CE42-5F4D-E722-7ABC-852575A3EBAF}"/>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752FCB7E-A25D-2786-57F4-CAC8C0B7EE02}"/>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B908020-3841-3809-A971-C013AF1CA4DB}"/>
              </a:ext>
            </a:extLst>
          </p:cNvPr>
          <p:cNvSpPr>
            <a:spLocks noGrp="1"/>
          </p:cNvSpPr>
          <p:nvPr>
            <p:ph type="sldNum" sz="quarter" idx="12"/>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4769475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tx2"/>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F76D726-924C-E5EB-B28C-E3B9B44623EE}"/>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8279A287-35CA-B289-525D-D67FB24B3B9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D5EB2365-305E-AE99-1CD4-605540C718EB}"/>
              </a:ext>
            </a:extLst>
          </p:cNvPr>
          <p:cNvSpPr>
            <a:spLocks noGrp="1"/>
          </p:cNvSpPr>
          <p:nvPr>
            <p:ph type="sldNum" sz="quarter" idx="12"/>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8751072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4" name="Freeform 8">
            <a:extLst>
              <a:ext uri="{FF2B5EF4-FFF2-40B4-BE49-F238E27FC236}">
                <a16:creationId xmlns:a16="http://schemas.microsoft.com/office/drawing/2014/main" id="{F31C49C2-4E92-6564-1A68-190EFACC56DC}"/>
              </a:ext>
              <a:ext uri="{C183D7F6-B498-43B3-948B-1728B52AA6E4}">
                <adec:decorative xmlns:adec="http://schemas.microsoft.com/office/drawing/2017/decorative" val="1"/>
              </a:ext>
            </a:extLst>
          </p:cNvPr>
          <p:cNvSpPr/>
          <p:nvPr userDrawn="1"/>
        </p:nvSpPr>
        <p:spPr>
          <a:xfrm flipH="1">
            <a:off x="0" y="0"/>
            <a:ext cx="12192000" cy="6858000"/>
          </a:xfrm>
          <a:custGeom>
            <a:avLst/>
            <a:gdLst>
              <a:gd name="connsiteX0" fmla="*/ 0 w 12192000"/>
              <a:gd name="connsiteY0" fmla="*/ 0 h 6858000"/>
              <a:gd name="connsiteX1" fmla="*/ 918140 w 12192000"/>
              <a:gd name="connsiteY1" fmla="*/ 0 h 6858000"/>
              <a:gd name="connsiteX2" fmla="*/ 918140 w 12192000"/>
              <a:gd name="connsiteY2" fmla="*/ 1010539 h 6858000"/>
              <a:gd name="connsiteX3" fmla="*/ 1195741 w 12192000"/>
              <a:gd name="connsiteY3" fmla="*/ 1288140 h 6858000"/>
              <a:gd name="connsiteX4" fmla="*/ 6043842 w 12192000"/>
              <a:gd name="connsiteY4" fmla="*/ 1288140 h 6858000"/>
              <a:gd name="connsiteX5" fmla="*/ 6321443 w 12192000"/>
              <a:gd name="connsiteY5" fmla="*/ 1010539 h 6858000"/>
              <a:gd name="connsiteX6" fmla="*/ 6321443 w 12192000"/>
              <a:gd name="connsiteY6" fmla="*/ 0 h 6858000"/>
              <a:gd name="connsiteX7" fmla="*/ 12192000 w 12192000"/>
              <a:gd name="connsiteY7" fmla="*/ 0 h 6858000"/>
              <a:gd name="connsiteX8" fmla="*/ 12192000 w 12192000"/>
              <a:gd name="connsiteY8" fmla="*/ 6858000 h 6858000"/>
              <a:gd name="connsiteX9" fmla="*/ 6283982 w 12192000"/>
              <a:gd name="connsiteY9" fmla="*/ 6858000 h 6858000"/>
              <a:gd name="connsiteX10" fmla="*/ 6283982 w 12192000"/>
              <a:gd name="connsiteY10" fmla="*/ 6429590 h 6858000"/>
              <a:gd name="connsiteX11" fmla="*/ 6058926 w 12192000"/>
              <a:gd name="connsiteY11" fmla="*/ 6204534 h 6858000"/>
              <a:gd name="connsiteX12" fmla="*/ 1105735 w 12192000"/>
              <a:gd name="connsiteY12" fmla="*/ 6204534 h 6858000"/>
              <a:gd name="connsiteX13" fmla="*/ 880679 w 12192000"/>
              <a:gd name="connsiteY13" fmla="*/ 6429590 h 6858000"/>
              <a:gd name="connsiteX14" fmla="*/ 880679 w 12192000"/>
              <a:gd name="connsiteY14" fmla="*/ 6858000 h 6858000"/>
              <a:gd name="connsiteX15" fmla="*/ 0 w 12192000"/>
              <a:gd name="connsiteY15" fmla="*/ 6858000 h 6858000"/>
              <a:gd name="connsiteX16" fmla="*/ 0 w 12192000"/>
              <a:gd name="connsiteY16" fmla="*/ 0 h 6858000"/>
              <a:gd name="connsiteX17" fmla="*/ 1138655 w 12192000"/>
              <a:gd name="connsiteY17" fmla="*/ 1746908 h 6858000"/>
              <a:gd name="connsiteX18" fmla="*/ 913599 w 12192000"/>
              <a:gd name="connsiteY18" fmla="*/ 1971964 h 6858000"/>
              <a:gd name="connsiteX19" fmla="*/ 913599 w 12192000"/>
              <a:gd name="connsiteY19" fmla="*/ 5520711 h 6858000"/>
              <a:gd name="connsiteX20" fmla="*/ 1138655 w 12192000"/>
              <a:gd name="connsiteY20" fmla="*/ 5745767 h 6858000"/>
              <a:gd name="connsiteX21" fmla="*/ 6091846 w 12192000"/>
              <a:gd name="connsiteY21" fmla="*/ 5745767 h 6858000"/>
              <a:gd name="connsiteX22" fmla="*/ 6316902 w 12192000"/>
              <a:gd name="connsiteY22" fmla="*/ 5520711 h 6858000"/>
              <a:gd name="connsiteX23" fmla="*/ 6316902 w 12192000"/>
              <a:gd name="connsiteY23" fmla="*/ 1971964 h 6858000"/>
              <a:gd name="connsiteX24" fmla="*/ 6091846 w 12192000"/>
              <a:gd name="connsiteY24" fmla="*/ 1746908 h 6858000"/>
              <a:gd name="connsiteX25" fmla="*/ 1138655 w 12192000"/>
              <a:gd name="connsiteY25" fmla="*/ 174690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192000" h="6858000">
                <a:moveTo>
                  <a:pt x="0" y="0"/>
                </a:moveTo>
                <a:lnTo>
                  <a:pt x="918140" y="0"/>
                </a:lnTo>
                <a:lnTo>
                  <a:pt x="918140" y="1010539"/>
                </a:lnTo>
                <a:cubicBezTo>
                  <a:pt x="918140" y="1163854"/>
                  <a:pt x="1042426" y="1288140"/>
                  <a:pt x="1195741" y="1288140"/>
                </a:cubicBezTo>
                <a:lnTo>
                  <a:pt x="6043842" y="1288140"/>
                </a:lnTo>
                <a:cubicBezTo>
                  <a:pt x="6197157" y="1288140"/>
                  <a:pt x="6321443" y="1163854"/>
                  <a:pt x="6321443" y="1010539"/>
                </a:cubicBezTo>
                <a:lnTo>
                  <a:pt x="6321443" y="0"/>
                </a:lnTo>
                <a:lnTo>
                  <a:pt x="12192000" y="0"/>
                </a:lnTo>
                <a:lnTo>
                  <a:pt x="12192000" y="6858000"/>
                </a:lnTo>
                <a:lnTo>
                  <a:pt x="6283982" y="6858000"/>
                </a:lnTo>
                <a:lnTo>
                  <a:pt x="6283982" y="6429590"/>
                </a:lnTo>
                <a:cubicBezTo>
                  <a:pt x="6283982" y="6305295"/>
                  <a:pt x="6183221" y="6204534"/>
                  <a:pt x="6058926" y="6204534"/>
                </a:cubicBezTo>
                <a:lnTo>
                  <a:pt x="1105735" y="6204534"/>
                </a:lnTo>
                <a:cubicBezTo>
                  <a:pt x="981440" y="6204534"/>
                  <a:pt x="880679" y="6305295"/>
                  <a:pt x="880679" y="6429590"/>
                </a:cubicBezTo>
                <a:lnTo>
                  <a:pt x="880679" y="6858000"/>
                </a:lnTo>
                <a:lnTo>
                  <a:pt x="0" y="6858000"/>
                </a:lnTo>
                <a:lnTo>
                  <a:pt x="0" y="0"/>
                </a:lnTo>
                <a:close/>
                <a:moveTo>
                  <a:pt x="1138655" y="1746908"/>
                </a:moveTo>
                <a:cubicBezTo>
                  <a:pt x="1014360" y="1746908"/>
                  <a:pt x="913599" y="1847669"/>
                  <a:pt x="913599" y="1971964"/>
                </a:cubicBezTo>
                <a:lnTo>
                  <a:pt x="913599" y="5520711"/>
                </a:lnTo>
                <a:cubicBezTo>
                  <a:pt x="913599" y="5645006"/>
                  <a:pt x="1014360" y="5745767"/>
                  <a:pt x="1138655" y="5745767"/>
                </a:cubicBezTo>
                <a:lnTo>
                  <a:pt x="6091846" y="5745767"/>
                </a:lnTo>
                <a:cubicBezTo>
                  <a:pt x="6216141" y="5745767"/>
                  <a:pt x="6316902" y="5645006"/>
                  <a:pt x="6316902" y="5520711"/>
                </a:cubicBezTo>
                <a:lnTo>
                  <a:pt x="6316902" y="1971964"/>
                </a:lnTo>
                <a:cubicBezTo>
                  <a:pt x="6316902" y="1847669"/>
                  <a:pt x="6216141" y="1746908"/>
                  <a:pt x="6091846" y="1746908"/>
                </a:cubicBezTo>
                <a:lnTo>
                  <a:pt x="1138655" y="1746908"/>
                </a:lnTo>
                <a:close/>
              </a:path>
            </a:pathLst>
          </a:cu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 name="Rectangle 6">
            <a:extLst>
              <a:ext uri="{FF2B5EF4-FFF2-40B4-BE49-F238E27FC236}">
                <a16:creationId xmlns:a16="http://schemas.microsoft.com/office/drawing/2014/main" id="{5003C2B3-3873-7FFA-2567-57F2F6ABBFCB}"/>
              </a:ext>
              <a:ext uri="{C183D7F6-B498-43B3-948B-1728B52AA6E4}">
                <adec:decorative xmlns:adec="http://schemas.microsoft.com/office/drawing/2017/decorative" val="1"/>
              </a:ext>
            </a:extLst>
          </p:cNvPr>
          <p:cNvSpPr/>
          <p:nvPr userDrawn="1"/>
        </p:nvSpPr>
        <p:spPr>
          <a:xfrm>
            <a:off x="763334" y="0"/>
            <a:ext cx="300530" cy="6858000"/>
          </a:xfrm>
          <a:prstGeom prst="rect">
            <a:avLst/>
          </a:prstGeom>
          <a:solidFill>
            <a:schemeClr val="tx2">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63619A50-ADC7-AA30-E96F-D0853D0DD7C6}"/>
              </a:ext>
              <a:ext uri="{C183D7F6-B498-43B3-948B-1728B52AA6E4}">
                <adec:decorative xmlns:adec="http://schemas.microsoft.com/office/drawing/2017/decorative" val="1"/>
              </a:ext>
            </a:extLst>
          </p:cNvPr>
          <p:cNvSpPr/>
          <p:nvPr userDrawn="1"/>
        </p:nvSpPr>
        <p:spPr>
          <a:xfrm>
            <a:off x="1265016" y="0"/>
            <a:ext cx="45720" cy="6858000"/>
          </a:xfrm>
          <a:prstGeom prst="rect">
            <a:avLst/>
          </a:prstGeom>
          <a:solidFill>
            <a:schemeClr val="tx2">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6447AC2-F09C-2AC2-0522-F871987D66DB}"/>
              </a:ext>
              <a:ext uri="{C183D7F6-B498-43B3-948B-1728B52AA6E4}">
                <adec:decorative xmlns:adec="http://schemas.microsoft.com/office/drawing/2017/decorative" val="1"/>
              </a:ext>
            </a:extLst>
          </p:cNvPr>
          <p:cNvSpPr/>
          <p:nvPr userDrawn="1"/>
        </p:nvSpPr>
        <p:spPr>
          <a:xfrm>
            <a:off x="304800" y="273843"/>
            <a:ext cx="11571890" cy="6310314"/>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467140" y="576470"/>
            <a:ext cx="4831209" cy="2266121"/>
          </a:xfrm>
        </p:spPr>
        <p:txBody>
          <a:bodyPr anchor="ctr">
            <a:normAutofit/>
          </a:bodyPr>
          <a:lstStyle>
            <a:lvl1pPr algn="r">
              <a:defRPr sz="4400" b="0" spc="0" baseline="0"/>
            </a:lvl1pPr>
          </a:lstStyle>
          <a:p>
            <a:r>
              <a:rPr lang="en-US"/>
              <a:t>Click to edit Master title style</a:t>
            </a:r>
            <a:endParaRPr lang="en-US" dirty="0"/>
          </a:p>
        </p:txBody>
      </p:sp>
      <p:sp>
        <p:nvSpPr>
          <p:cNvPr id="17" name="Content Placeholder 16">
            <a:extLst>
              <a:ext uri="{FF2B5EF4-FFF2-40B4-BE49-F238E27FC236}">
                <a16:creationId xmlns:a16="http://schemas.microsoft.com/office/drawing/2014/main" id="{7C3A4AA6-1D0C-DE79-F399-33299CB812C6}"/>
              </a:ext>
            </a:extLst>
          </p:cNvPr>
          <p:cNvSpPr>
            <a:spLocks noGrp="1"/>
          </p:cNvSpPr>
          <p:nvPr>
            <p:ph sz="quarter" idx="11" hasCustomPrompt="1"/>
          </p:nvPr>
        </p:nvSpPr>
        <p:spPr>
          <a:xfrm>
            <a:off x="467139" y="3031435"/>
            <a:ext cx="4831209" cy="3478944"/>
          </a:xfrm>
        </p:spPr>
        <p:txBody>
          <a:bodyPr>
            <a:normAutofit/>
          </a:bodyPr>
          <a:lstStyle>
            <a:lvl1pPr marL="0" indent="0" algn="r">
              <a:lnSpc>
                <a:spcPct val="100000"/>
              </a:lnSpc>
              <a:spcBef>
                <a:spcPts val="1000"/>
              </a:spcBef>
              <a:buNone/>
              <a:defRPr sz="2400"/>
            </a:lvl1pPr>
            <a:lvl2pPr marL="457200" indent="0" algn="r">
              <a:lnSpc>
                <a:spcPct val="100000"/>
              </a:lnSpc>
              <a:spcBef>
                <a:spcPts val="1000"/>
              </a:spcBef>
              <a:buNone/>
              <a:defRPr sz="2000"/>
            </a:lvl2pPr>
            <a:lvl3pPr marL="914400" indent="0" algn="r">
              <a:lnSpc>
                <a:spcPct val="100000"/>
              </a:lnSpc>
              <a:spcBef>
                <a:spcPts val="1000"/>
              </a:spcBef>
              <a:buNone/>
              <a:defRPr sz="1800"/>
            </a:lvl3pPr>
            <a:lvl4pPr marL="1371600" indent="0" algn="r">
              <a:lnSpc>
                <a:spcPct val="100000"/>
              </a:lnSpc>
              <a:spcBef>
                <a:spcPts val="1000"/>
              </a:spcBef>
              <a:buNone/>
              <a:defRPr sz="1600"/>
            </a:lvl4pPr>
            <a:lvl5pPr marL="1828800" indent="0" algn="r">
              <a:lnSpc>
                <a:spcPct val="100000"/>
              </a:lnSpc>
              <a:spcBef>
                <a:spcPts val="1000"/>
              </a:spcBef>
              <a:buNone/>
              <a:defRPr sz="16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Picture Placeholder 10">
            <a:extLst>
              <a:ext uri="{FF2B5EF4-FFF2-40B4-BE49-F238E27FC236}">
                <a16:creationId xmlns:a16="http://schemas.microsoft.com/office/drawing/2014/main" id="{8ABFB379-CB29-0D42-1349-53B7325212E7}"/>
              </a:ext>
            </a:extLst>
          </p:cNvPr>
          <p:cNvSpPr>
            <a:spLocks noGrp="1"/>
          </p:cNvSpPr>
          <p:nvPr>
            <p:ph type="pic" sz="quarter" idx="10" hasCustomPrompt="1"/>
          </p:nvPr>
        </p:nvSpPr>
        <p:spPr>
          <a:xfrm>
            <a:off x="5890039" y="1751216"/>
            <a:ext cx="5394960" cy="3997325"/>
          </a:xfrm>
          <a:prstGeom prst="roundRect">
            <a:avLst>
              <a:gd name="adj" fmla="val 5229"/>
            </a:avLst>
          </a:prstGeom>
        </p:spPr>
        <p:txBody>
          <a:bodyPr/>
          <a:lstStyle>
            <a:lvl1pPr marL="0" indent="0" algn="ctr">
              <a:buNone/>
              <a:defRPr/>
            </a:lvl1pPr>
          </a:lstStyle>
          <a:p>
            <a:r>
              <a:rPr lang="en-US" dirty="0"/>
              <a:t>Click icon to add picture </a:t>
            </a:r>
          </a:p>
        </p:txBody>
      </p:sp>
      <p:sp>
        <p:nvSpPr>
          <p:cNvPr id="11" name="Slide Number Placeholder 10">
            <a:extLst>
              <a:ext uri="{FF2B5EF4-FFF2-40B4-BE49-F238E27FC236}">
                <a16:creationId xmlns:a16="http://schemas.microsoft.com/office/drawing/2014/main" id="{F1E58A54-F746-59CF-007A-329493EC502C}"/>
              </a:ext>
            </a:extLst>
          </p:cNvPr>
          <p:cNvSpPr>
            <a:spLocks noGrp="1"/>
          </p:cNvSpPr>
          <p:nvPr>
            <p:ph type="sldNum" sz="quarter" idx="14"/>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453075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Right 1">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6A991E4A-E418-E9C0-B35B-0A81DCE3AB54}"/>
              </a:ext>
              <a:ext uri="{C183D7F6-B498-43B3-948B-1728B52AA6E4}">
                <adec:decorative xmlns:adec="http://schemas.microsoft.com/office/drawing/2017/decorative" val="1"/>
              </a:ext>
            </a:extLst>
          </p:cNvPr>
          <p:cNvSpPr/>
          <p:nvPr userDrawn="1"/>
        </p:nvSpPr>
        <p:spPr>
          <a:xfrm>
            <a:off x="-3245" y="-3248"/>
            <a:ext cx="12192000" cy="6858000"/>
          </a:xfrm>
          <a:custGeom>
            <a:avLst/>
            <a:gdLst>
              <a:gd name="connsiteX0" fmla="*/ 1138655 w 12192000"/>
              <a:gd name="connsiteY0" fmla="*/ 1746908 h 6858000"/>
              <a:gd name="connsiteX1" fmla="*/ 913599 w 12192000"/>
              <a:gd name="connsiteY1" fmla="*/ 1971964 h 6858000"/>
              <a:gd name="connsiteX2" fmla="*/ 913599 w 12192000"/>
              <a:gd name="connsiteY2" fmla="*/ 5520711 h 6858000"/>
              <a:gd name="connsiteX3" fmla="*/ 1138655 w 12192000"/>
              <a:gd name="connsiteY3" fmla="*/ 5745767 h 6858000"/>
              <a:gd name="connsiteX4" fmla="*/ 6091846 w 12192000"/>
              <a:gd name="connsiteY4" fmla="*/ 5745767 h 6858000"/>
              <a:gd name="connsiteX5" fmla="*/ 6316902 w 12192000"/>
              <a:gd name="connsiteY5" fmla="*/ 5520711 h 6858000"/>
              <a:gd name="connsiteX6" fmla="*/ 6316902 w 12192000"/>
              <a:gd name="connsiteY6" fmla="*/ 1971964 h 6858000"/>
              <a:gd name="connsiteX7" fmla="*/ 6091846 w 12192000"/>
              <a:gd name="connsiteY7" fmla="*/ 1746908 h 6858000"/>
              <a:gd name="connsiteX8" fmla="*/ 12184610 w 12192000"/>
              <a:gd name="connsiteY8" fmla="*/ 0 h 6858000"/>
              <a:gd name="connsiteX9" fmla="*/ 12192000 w 12192000"/>
              <a:gd name="connsiteY9" fmla="*/ 0 h 6858000"/>
              <a:gd name="connsiteX10" fmla="*/ 12192000 w 12192000"/>
              <a:gd name="connsiteY10" fmla="*/ 6858000 h 6858000"/>
              <a:gd name="connsiteX11" fmla="*/ 12184610 w 12192000"/>
              <a:gd name="connsiteY11" fmla="*/ 6858000 h 6858000"/>
              <a:gd name="connsiteX12" fmla="*/ 0 w 12192000"/>
              <a:gd name="connsiteY12" fmla="*/ 0 h 6858000"/>
              <a:gd name="connsiteX13" fmla="*/ 918140 w 12192000"/>
              <a:gd name="connsiteY13" fmla="*/ 0 h 6858000"/>
              <a:gd name="connsiteX14" fmla="*/ 918140 w 12192000"/>
              <a:gd name="connsiteY14" fmla="*/ 1010539 h 6858000"/>
              <a:gd name="connsiteX15" fmla="*/ 1195741 w 12192000"/>
              <a:gd name="connsiteY15" fmla="*/ 1288140 h 6858000"/>
              <a:gd name="connsiteX16" fmla="*/ 6043842 w 12192000"/>
              <a:gd name="connsiteY16" fmla="*/ 1288140 h 6858000"/>
              <a:gd name="connsiteX17" fmla="*/ 6321443 w 12192000"/>
              <a:gd name="connsiteY17" fmla="*/ 1010539 h 6858000"/>
              <a:gd name="connsiteX18" fmla="*/ 6321443 w 12192000"/>
              <a:gd name="connsiteY18" fmla="*/ 0 h 6858000"/>
              <a:gd name="connsiteX19" fmla="*/ 11019692 w 12192000"/>
              <a:gd name="connsiteY19" fmla="*/ 0 h 6858000"/>
              <a:gd name="connsiteX20" fmla="*/ 11019692 w 12192000"/>
              <a:gd name="connsiteY20" fmla="*/ 6858000 h 6858000"/>
              <a:gd name="connsiteX21" fmla="*/ 6283982 w 12192000"/>
              <a:gd name="connsiteY21" fmla="*/ 6858000 h 6858000"/>
              <a:gd name="connsiteX22" fmla="*/ 6283982 w 12192000"/>
              <a:gd name="connsiteY22" fmla="*/ 6429590 h 6858000"/>
              <a:gd name="connsiteX23" fmla="*/ 6058926 w 12192000"/>
              <a:gd name="connsiteY23" fmla="*/ 6204534 h 6858000"/>
              <a:gd name="connsiteX24" fmla="*/ 1105735 w 12192000"/>
              <a:gd name="connsiteY24" fmla="*/ 6204534 h 6858000"/>
              <a:gd name="connsiteX25" fmla="*/ 880679 w 12192000"/>
              <a:gd name="connsiteY25" fmla="*/ 6429590 h 6858000"/>
              <a:gd name="connsiteX26" fmla="*/ 880679 w 12192000"/>
              <a:gd name="connsiteY26" fmla="*/ 6858000 h 6858000"/>
              <a:gd name="connsiteX27" fmla="*/ 0 w 12192000"/>
              <a:gd name="connsiteY2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192000" h="6858000">
                <a:moveTo>
                  <a:pt x="1138655" y="1746908"/>
                </a:moveTo>
                <a:cubicBezTo>
                  <a:pt x="1014360" y="1746908"/>
                  <a:pt x="913599" y="1847669"/>
                  <a:pt x="913599" y="1971964"/>
                </a:cubicBezTo>
                <a:lnTo>
                  <a:pt x="913599" y="5520711"/>
                </a:lnTo>
                <a:cubicBezTo>
                  <a:pt x="913599" y="5645006"/>
                  <a:pt x="1014360" y="5745767"/>
                  <a:pt x="1138655" y="5745767"/>
                </a:cubicBezTo>
                <a:lnTo>
                  <a:pt x="6091846" y="5745767"/>
                </a:lnTo>
                <a:cubicBezTo>
                  <a:pt x="6216141" y="5745767"/>
                  <a:pt x="6316902" y="5645006"/>
                  <a:pt x="6316902" y="5520711"/>
                </a:cubicBezTo>
                <a:lnTo>
                  <a:pt x="6316902" y="1971964"/>
                </a:lnTo>
                <a:cubicBezTo>
                  <a:pt x="6316902" y="1847669"/>
                  <a:pt x="6216141" y="1746908"/>
                  <a:pt x="6091846" y="1746908"/>
                </a:cubicBezTo>
                <a:close/>
                <a:moveTo>
                  <a:pt x="12184610" y="0"/>
                </a:moveTo>
                <a:lnTo>
                  <a:pt x="12192000" y="0"/>
                </a:lnTo>
                <a:lnTo>
                  <a:pt x="12192000" y="6858000"/>
                </a:lnTo>
                <a:lnTo>
                  <a:pt x="12184610" y="6858000"/>
                </a:lnTo>
                <a:close/>
                <a:moveTo>
                  <a:pt x="0" y="0"/>
                </a:moveTo>
                <a:lnTo>
                  <a:pt x="918140" y="0"/>
                </a:lnTo>
                <a:lnTo>
                  <a:pt x="918140" y="1010539"/>
                </a:lnTo>
                <a:cubicBezTo>
                  <a:pt x="918140" y="1163854"/>
                  <a:pt x="1042426" y="1288140"/>
                  <a:pt x="1195741" y="1288140"/>
                </a:cubicBezTo>
                <a:lnTo>
                  <a:pt x="6043842" y="1288140"/>
                </a:lnTo>
                <a:cubicBezTo>
                  <a:pt x="6197157" y="1288140"/>
                  <a:pt x="6321443" y="1163854"/>
                  <a:pt x="6321443" y="1010539"/>
                </a:cubicBezTo>
                <a:lnTo>
                  <a:pt x="6321443" y="0"/>
                </a:lnTo>
                <a:lnTo>
                  <a:pt x="11019692" y="0"/>
                </a:lnTo>
                <a:lnTo>
                  <a:pt x="11019692" y="6858000"/>
                </a:lnTo>
                <a:lnTo>
                  <a:pt x="6283982" y="6858000"/>
                </a:lnTo>
                <a:lnTo>
                  <a:pt x="6283982" y="6429590"/>
                </a:lnTo>
                <a:cubicBezTo>
                  <a:pt x="6283982" y="6305295"/>
                  <a:pt x="6183221" y="6204534"/>
                  <a:pt x="6058926" y="6204534"/>
                </a:cubicBezTo>
                <a:lnTo>
                  <a:pt x="1105735" y="6204534"/>
                </a:lnTo>
                <a:cubicBezTo>
                  <a:pt x="981440" y="6204534"/>
                  <a:pt x="880679" y="6305295"/>
                  <a:pt x="880679" y="6429590"/>
                </a:cubicBezTo>
                <a:lnTo>
                  <a:pt x="880679" y="6858000"/>
                </a:lnTo>
                <a:lnTo>
                  <a:pt x="0" y="6858000"/>
                </a:lnTo>
                <a:close/>
              </a:path>
            </a:pathLst>
          </a:cu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 name="Group 7">
            <a:extLst>
              <a:ext uri="{FF2B5EF4-FFF2-40B4-BE49-F238E27FC236}">
                <a16:creationId xmlns:a16="http://schemas.microsoft.com/office/drawing/2014/main" id="{63315A23-2C00-4A7E-B9E9-65CF734EE176}"/>
              </a:ext>
              <a:ext uri="{C183D7F6-B498-43B3-948B-1728B52AA6E4}">
                <adec:decorative xmlns:adec="http://schemas.microsoft.com/office/drawing/2017/decorative" val="1"/>
              </a:ext>
            </a:extLst>
          </p:cNvPr>
          <p:cNvGrpSpPr/>
          <p:nvPr userDrawn="1"/>
        </p:nvGrpSpPr>
        <p:grpSpPr>
          <a:xfrm>
            <a:off x="8068700" y="1116391"/>
            <a:ext cx="4120055" cy="4308449"/>
            <a:chOff x="5656746" y="820557"/>
            <a:chExt cx="4120055" cy="4308449"/>
          </a:xfrm>
        </p:grpSpPr>
        <p:pic>
          <p:nvPicPr>
            <p:cNvPr id="9" name="Graphic 8">
              <a:extLst>
                <a:ext uri="{FF2B5EF4-FFF2-40B4-BE49-F238E27FC236}">
                  <a16:creationId xmlns:a16="http://schemas.microsoft.com/office/drawing/2014/main" id="{CFF8075D-03CC-DDD4-332C-F26F61AF7F9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753287" y="820557"/>
              <a:ext cx="3926972" cy="4308449"/>
            </a:xfrm>
            <a:prstGeom prst="rect">
              <a:avLst/>
            </a:prstGeom>
          </p:spPr>
        </p:pic>
        <p:pic>
          <p:nvPicPr>
            <p:cNvPr id="11" name="Graphic 10">
              <a:extLst>
                <a:ext uri="{FF2B5EF4-FFF2-40B4-BE49-F238E27FC236}">
                  <a16:creationId xmlns:a16="http://schemas.microsoft.com/office/drawing/2014/main" id="{DE03B7A5-6E3E-5DC1-6705-A3B82F408CD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56746" y="914755"/>
              <a:ext cx="4120055" cy="4120055"/>
            </a:xfrm>
            <a:prstGeom prst="rect">
              <a:avLst/>
            </a:prstGeom>
          </p:spPr>
        </p:pic>
      </p:grpSp>
      <p:sp>
        <p:nvSpPr>
          <p:cNvPr id="13" name="Rectangle 12">
            <a:extLst>
              <a:ext uri="{FF2B5EF4-FFF2-40B4-BE49-F238E27FC236}">
                <a16:creationId xmlns:a16="http://schemas.microsoft.com/office/drawing/2014/main" id="{BFAD7832-54F8-F683-7C5A-71ABBBD6D13E}"/>
              </a:ext>
              <a:ext uri="{C183D7F6-B498-43B3-948B-1728B52AA6E4}">
                <adec:decorative xmlns:adec="http://schemas.microsoft.com/office/drawing/2017/decorative" val="1"/>
              </a:ext>
            </a:extLst>
          </p:cNvPr>
          <p:cNvSpPr/>
          <p:nvPr userDrawn="1"/>
        </p:nvSpPr>
        <p:spPr>
          <a:xfrm>
            <a:off x="301555" y="270595"/>
            <a:ext cx="11571890" cy="6310314"/>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94248F2-5264-4601-AA0B-6C092F77F2DD}"/>
              </a:ext>
            </a:extLst>
          </p:cNvPr>
          <p:cNvSpPr>
            <a:spLocks noGrp="1"/>
          </p:cNvSpPr>
          <p:nvPr>
            <p:ph type="ctrTitle" hasCustomPrompt="1"/>
          </p:nvPr>
        </p:nvSpPr>
        <p:spPr>
          <a:xfrm>
            <a:off x="7020675" y="480627"/>
            <a:ext cx="4505155" cy="2894495"/>
          </a:xfrm>
        </p:spPr>
        <p:txBody>
          <a:bodyPr anchor="b">
            <a:normAutofit/>
          </a:bodyPr>
          <a:lstStyle>
            <a:lvl1pPr algn="l">
              <a:defRPr sz="4400" b="0" spc="0" baseline="0"/>
            </a:lvl1pPr>
          </a:lstStyle>
          <a:p>
            <a:r>
              <a:rPr lang="en-US" dirty="0"/>
              <a:t>Click to add title</a:t>
            </a:r>
          </a:p>
        </p:txBody>
      </p:sp>
      <p:sp>
        <p:nvSpPr>
          <p:cNvPr id="19" name="Picture Placeholder 10">
            <a:extLst>
              <a:ext uri="{FF2B5EF4-FFF2-40B4-BE49-F238E27FC236}">
                <a16:creationId xmlns:a16="http://schemas.microsoft.com/office/drawing/2014/main" id="{8ABFB379-CB29-0D42-1349-53B7325212E7}"/>
              </a:ext>
            </a:extLst>
          </p:cNvPr>
          <p:cNvSpPr>
            <a:spLocks noGrp="1"/>
          </p:cNvSpPr>
          <p:nvPr>
            <p:ph type="pic" sz="quarter" idx="10" hasCustomPrompt="1"/>
          </p:nvPr>
        </p:nvSpPr>
        <p:spPr>
          <a:xfrm>
            <a:off x="915410" y="1751759"/>
            <a:ext cx="5394960" cy="3997325"/>
          </a:xfrm>
          <a:prstGeom prst="roundRect">
            <a:avLst>
              <a:gd name="adj" fmla="val 5229"/>
            </a:avLst>
          </a:prstGeom>
        </p:spPr>
        <p:txBody>
          <a:bodyPr/>
          <a:lstStyle>
            <a:lvl1pPr marL="0" indent="0" algn="ctr">
              <a:buNone/>
              <a:defRPr/>
            </a:lvl1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icon to add picture </a:t>
            </a:r>
          </a:p>
          <a:p>
            <a:endParaRPr lang="en-US" dirty="0"/>
          </a:p>
        </p:txBody>
      </p:sp>
      <p:sp>
        <p:nvSpPr>
          <p:cNvPr id="43" name="Content Placeholder 42">
            <a:extLst>
              <a:ext uri="{FF2B5EF4-FFF2-40B4-BE49-F238E27FC236}">
                <a16:creationId xmlns:a16="http://schemas.microsoft.com/office/drawing/2014/main" id="{6EE87FA3-5409-C076-826E-A5685EB21E22}"/>
              </a:ext>
            </a:extLst>
          </p:cNvPr>
          <p:cNvSpPr>
            <a:spLocks noGrp="1"/>
          </p:cNvSpPr>
          <p:nvPr>
            <p:ph sz="quarter" idx="11" hasCustomPrompt="1"/>
          </p:nvPr>
        </p:nvSpPr>
        <p:spPr>
          <a:xfrm>
            <a:off x="7021313" y="3505200"/>
            <a:ext cx="4029859" cy="3001963"/>
          </a:xfrm>
        </p:spPr>
        <p:txBody>
          <a:bodyPr>
            <a:normAutofit/>
          </a:bodyPr>
          <a:lstStyle>
            <a:lvl1pPr marL="0" indent="0">
              <a:lnSpc>
                <a:spcPct val="100000"/>
              </a:lnSpc>
              <a:spcBef>
                <a:spcPts val="1000"/>
              </a:spcBef>
              <a:buNone/>
              <a:defRPr sz="2400"/>
            </a:lvl1pPr>
            <a:lvl2pPr marL="457200" indent="0">
              <a:lnSpc>
                <a:spcPct val="100000"/>
              </a:lnSpc>
              <a:spcBef>
                <a:spcPts val="1000"/>
              </a:spcBef>
              <a:buNone/>
              <a:defRPr sz="2000"/>
            </a:lvl2pPr>
            <a:lvl3pPr marL="914400" indent="0">
              <a:lnSpc>
                <a:spcPct val="100000"/>
              </a:lnSpc>
              <a:spcBef>
                <a:spcPts val="1000"/>
              </a:spcBef>
              <a:buNone/>
              <a:defRPr sz="1800"/>
            </a:lvl3pPr>
            <a:lvl4pPr marL="1371600" indent="0">
              <a:lnSpc>
                <a:spcPct val="100000"/>
              </a:lnSpc>
              <a:spcBef>
                <a:spcPts val="1000"/>
              </a:spcBef>
              <a:buNone/>
              <a:defRPr sz="1600"/>
            </a:lvl4pPr>
            <a:lvl5pPr marL="1828800" indent="0">
              <a:lnSpc>
                <a:spcPct val="100000"/>
              </a:lnSpc>
              <a:spcBef>
                <a:spcPts val="1000"/>
              </a:spcBef>
              <a:buNone/>
              <a:defRPr sz="16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1D52A9BE-2A46-4899-C38E-B513CC1AF11E}"/>
              </a:ext>
            </a:extLst>
          </p:cNvPr>
          <p:cNvSpPr>
            <a:spLocks noGrp="1"/>
          </p:cNvSpPr>
          <p:nvPr>
            <p:ph type="sldNum" sz="quarter" idx="14"/>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726591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tx2"/>
        </a:solidFill>
        <a:effectLst/>
      </p:bgPr>
    </p:bg>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A9EF1CCA-35D0-41F4-BC3D-AA1679C3E60D}"/>
              </a:ext>
              <a:ext uri="{C183D7F6-B498-43B3-948B-1728B52AA6E4}">
                <adec:decorative xmlns:adec="http://schemas.microsoft.com/office/drawing/2017/decorative" val="1"/>
              </a:ext>
            </a:extLst>
          </p:cNvPr>
          <p:cNvGrpSpPr/>
          <p:nvPr userDrawn="1"/>
        </p:nvGrpSpPr>
        <p:grpSpPr>
          <a:xfrm>
            <a:off x="1276514" y="397442"/>
            <a:ext cx="9619886" cy="6623279"/>
            <a:chOff x="1276514" y="397442"/>
            <a:chExt cx="9619886" cy="6623279"/>
          </a:xfrm>
        </p:grpSpPr>
        <p:grpSp>
          <p:nvGrpSpPr>
            <p:cNvPr id="8" name="Group 7">
              <a:extLst>
                <a:ext uri="{FF2B5EF4-FFF2-40B4-BE49-F238E27FC236}">
                  <a16:creationId xmlns:a16="http://schemas.microsoft.com/office/drawing/2014/main" id="{039112C6-05E1-7A58-F9B3-4ED607F0FEB5}"/>
                </a:ext>
              </a:extLst>
            </p:cNvPr>
            <p:cNvGrpSpPr/>
            <p:nvPr userDrawn="1"/>
          </p:nvGrpSpPr>
          <p:grpSpPr>
            <a:xfrm>
              <a:off x="1276514" y="397442"/>
              <a:ext cx="3028206" cy="3166674"/>
              <a:chOff x="5656746" y="820557"/>
              <a:chExt cx="4120055" cy="4308449"/>
            </a:xfrm>
          </p:grpSpPr>
          <p:pic>
            <p:nvPicPr>
              <p:cNvPr id="9" name="Graphic 8">
                <a:extLst>
                  <a:ext uri="{FF2B5EF4-FFF2-40B4-BE49-F238E27FC236}">
                    <a16:creationId xmlns:a16="http://schemas.microsoft.com/office/drawing/2014/main" id="{580B3039-6990-1E35-87E4-6C581CF7BA6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753287" y="820557"/>
                <a:ext cx="3926972" cy="4308449"/>
              </a:xfrm>
              <a:prstGeom prst="rect">
                <a:avLst/>
              </a:prstGeom>
            </p:spPr>
          </p:pic>
          <p:pic>
            <p:nvPicPr>
              <p:cNvPr id="10" name="Graphic 9">
                <a:extLst>
                  <a:ext uri="{FF2B5EF4-FFF2-40B4-BE49-F238E27FC236}">
                    <a16:creationId xmlns:a16="http://schemas.microsoft.com/office/drawing/2014/main" id="{37F0331D-9A8D-485F-9469-6B31E3D61CF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56746" y="914755"/>
                <a:ext cx="4120055" cy="4120055"/>
              </a:xfrm>
              <a:prstGeom prst="rect">
                <a:avLst/>
              </a:prstGeom>
            </p:spPr>
          </p:pic>
        </p:grpSp>
        <p:grpSp>
          <p:nvGrpSpPr>
            <p:cNvPr id="12" name="Group 11">
              <a:extLst>
                <a:ext uri="{FF2B5EF4-FFF2-40B4-BE49-F238E27FC236}">
                  <a16:creationId xmlns:a16="http://schemas.microsoft.com/office/drawing/2014/main" id="{D1BCBEDD-D6D8-B22D-46D2-C061FBDFE326}"/>
                </a:ext>
              </a:extLst>
            </p:cNvPr>
            <p:cNvGrpSpPr/>
            <p:nvPr userDrawn="1"/>
          </p:nvGrpSpPr>
          <p:grpSpPr>
            <a:xfrm>
              <a:off x="6776345" y="2712272"/>
              <a:ext cx="4120055" cy="4308449"/>
              <a:chOff x="5656746" y="820557"/>
              <a:chExt cx="4120055" cy="4308449"/>
            </a:xfrm>
          </p:grpSpPr>
          <p:pic>
            <p:nvPicPr>
              <p:cNvPr id="13" name="Graphic 12">
                <a:extLst>
                  <a:ext uri="{FF2B5EF4-FFF2-40B4-BE49-F238E27FC236}">
                    <a16:creationId xmlns:a16="http://schemas.microsoft.com/office/drawing/2014/main" id="{43D2104B-238A-6958-53E9-4C3CFC4C997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753287" y="820557"/>
                <a:ext cx="3926972" cy="4308449"/>
              </a:xfrm>
              <a:prstGeom prst="rect">
                <a:avLst/>
              </a:prstGeom>
            </p:spPr>
          </p:pic>
          <p:pic>
            <p:nvPicPr>
              <p:cNvPr id="14" name="Graphic 13">
                <a:extLst>
                  <a:ext uri="{FF2B5EF4-FFF2-40B4-BE49-F238E27FC236}">
                    <a16:creationId xmlns:a16="http://schemas.microsoft.com/office/drawing/2014/main" id="{FE1FCD13-2E12-4019-9FCB-3A53D173219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56746" y="914755"/>
                <a:ext cx="4120055" cy="4120055"/>
              </a:xfrm>
              <a:prstGeom prst="rect">
                <a:avLst/>
              </a:prstGeom>
            </p:spPr>
          </p:pic>
        </p:grpSp>
      </p:grpSp>
      <p:sp>
        <p:nvSpPr>
          <p:cNvPr id="7" name="Rectangle 6">
            <a:extLst>
              <a:ext uri="{FF2B5EF4-FFF2-40B4-BE49-F238E27FC236}">
                <a16:creationId xmlns:a16="http://schemas.microsoft.com/office/drawing/2014/main" id="{7CEA9FD7-5B24-27A7-2BB5-A937B6A4DA0F}"/>
              </a:ext>
              <a:ext uri="{C183D7F6-B498-43B3-948B-1728B52AA6E4}">
                <adec:decorative xmlns:adec="http://schemas.microsoft.com/office/drawing/2017/decorative" val="1"/>
              </a:ext>
            </a:extLst>
          </p:cNvPr>
          <p:cNvSpPr/>
          <p:nvPr userDrawn="1"/>
        </p:nvSpPr>
        <p:spPr>
          <a:xfrm>
            <a:off x="10389386" y="0"/>
            <a:ext cx="45720" cy="6858000"/>
          </a:xfrm>
          <a:prstGeom prst="rect">
            <a:avLst/>
          </a:prstGeom>
          <a:solidFill>
            <a:schemeClr val="tx2">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6C3731B0-8EE6-11A7-D5EB-431792C487D8}"/>
              </a:ext>
              <a:ext uri="{C183D7F6-B498-43B3-948B-1728B52AA6E4}">
                <adec:decorative xmlns:adec="http://schemas.microsoft.com/office/drawing/2017/decorative" val="1"/>
              </a:ext>
            </a:extLst>
          </p:cNvPr>
          <p:cNvSpPr/>
          <p:nvPr userDrawn="1"/>
        </p:nvSpPr>
        <p:spPr>
          <a:xfrm>
            <a:off x="442568" y="0"/>
            <a:ext cx="2108126" cy="6858000"/>
          </a:xfrm>
          <a:prstGeom prst="rect">
            <a:avLst/>
          </a:prstGeom>
          <a:solidFill>
            <a:schemeClr val="tx2">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86EEE179-0672-B497-0D0F-DF7C0E09DFC9}"/>
              </a:ext>
              <a:ext uri="{C183D7F6-B498-43B3-948B-1728B52AA6E4}">
                <adec:decorative xmlns:adec="http://schemas.microsoft.com/office/drawing/2017/decorative" val="1"/>
              </a:ext>
            </a:extLst>
          </p:cNvPr>
          <p:cNvSpPr/>
          <p:nvPr userDrawn="1"/>
        </p:nvSpPr>
        <p:spPr>
          <a:xfrm>
            <a:off x="304800" y="273843"/>
            <a:ext cx="11571890" cy="6310314"/>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2772C41-A024-2F33-1F04-21E003FA7291}"/>
              </a:ext>
            </a:extLst>
          </p:cNvPr>
          <p:cNvSpPr>
            <a:spLocks noGrp="1"/>
          </p:cNvSpPr>
          <p:nvPr>
            <p:ph type="ctrTitle" hasCustomPrompt="1"/>
          </p:nvPr>
        </p:nvSpPr>
        <p:spPr>
          <a:xfrm>
            <a:off x="1518745" y="507244"/>
            <a:ext cx="9143999" cy="2162065"/>
          </a:xfrm>
        </p:spPr>
        <p:txBody>
          <a:bodyPr anchor="b">
            <a:normAutofit/>
          </a:bodyPr>
          <a:lstStyle>
            <a:lvl1pPr algn="l">
              <a:defRPr sz="4800" b="1"/>
            </a:lvl1pPr>
          </a:lstStyle>
          <a:p>
            <a:r>
              <a:rPr lang="en-US" dirty="0"/>
              <a:t>Click to add title</a:t>
            </a:r>
          </a:p>
        </p:txBody>
      </p:sp>
      <p:sp>
        <p:nvSpPr>
          <p:cNvPr id="3" name="Subtitle 2">
            <a:extLst>
              <a:ext uri="{FF2B5EF4-FFF2-40B4-BE49-F238E27FC236}">
                <a16:creationId xmlns:a16="http://schemas.microsoft.com/office/drawing/2014/main" id="{473BC2DF-9C2A-052C-AD2C-0A8ABAA50374}"/>
              </a:ext>
            </a:extLst>
          </p:cNvPr>
          <p:cNvSpPr>
            <a:spLocks noGrp="1"/>
          </p:cNvSpPr>
          <p:nvPr>
            <p:ph type="subTitle" idx="1" hasCustomPrompt="1"/>
          </p:nvPr>
        </p:nvSpPr>
        <p:spPr>
          <a:xfrm>
            <a:off x="2552700" y="3586281"/>
            <a:ext cx="7086600" cy="2286000"/>
          </a:xfrm>
        </p:spPr>
        <p:txBody>
          <a:bodyPr>
            <a:normAutofit/>
          </a:bodyPr>
          <a:lstStyle>
            <a:lvl1pPr marL="0" indent="0" algn="ctr">
              <a:lnSpc>
                <a:spcPct val="100000"/>
              </a:lnSpc>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6" name="Slide Number Placeholder 5">
            <a:extLst>
              <a:ext uri="{FF2B5EF4-FFF2-40B4-BE49-F238E27FC236}">
                <a16:creationId xmlns:a16="http://schemas.microsoft.com/office/drawing/2014/main" id="{0E8AEB78-507E-76A4-533C-B685FBB93E63}"/>
              </a:ext>
            </a:extLst>
          </p:cNvPr>
          <p:cNvSpPr>
            <a:spLocks noGrp="1"/>
          </p:cNvSpPr>
          <p:nvPr>
            <p:ph type="sldNum" sz="quarter" idx="12"/>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6307153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Right 2">
    <p:bg>
      <p:bgPr>
        <a:solidFill>
          <a:schemeClr val="tx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008A07D-9CD9-61E7-5307-509E256E3280}"/>
              </a:ext>
              <a:ext uri="{C183D7F6-B498-43B3-948B-1728B52AA6E4}">
                <adec:decorative xmlns:adec="http://schemas.microsoft.com/office/drawing/2017/decorative" val="1"/>
              </a:ext>
            </a:extLst>
          </p:cNvPr>
          <p:cNvSpPr/>
          <p:nvPr userDrawn="1"/>
        </p:nvSpPr>
        <p:spPr>
          <a:xfrm>
            <a:off x="968196" y="0"/>
            <a:ext cx="2497096" cy="6858000"/>
          </a:xfrm>
          <a:prstGeom prst="rect">
            <a:avLst/>
          </a:prstGeom>
          <a:solidFill>
            <a:schemeClr val="tx2">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36D3D556-F10A-EC7C-0757-E00C6BD1151D}"/>
              </a:ext>
              <a:ext uri="{C183D7F6-B498-43B3-948B-1728B52AA6E4}">
                <adec:decorative xmlns:adec="http://schemas.microsoft.com/office/drawing/2017/decorative" val="1"/>
              </a:ext>
            </a:extLst>
          </p:cNvPr>
          <p:cNvSpPr/>
          <p:nvPr userDrawn="1"/>
        </p:nvSpPr>
        <p:spPr>
          <a:xfrm>
            <a:off x="5755612" y="0"/>
            <a:ext cx="396990" cy="6858000"/>
          </a:xfrm>
          <a:prstGeom prst="rect">
            <a:avLst/>
          </a:prstGeom>
          <a:solidFill>
            <a:schemeClr val="tx2">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 name="Group 4">
            <a:extLst>
              <a:ext uri="{FF2B5EF4-FFF2-40B4-BE49-F238E27FC236}">
                <a16:creationId xmlns:a16="http://schemas.microsoft.com/office/drawing/2014/main" id="{0F434F37-A346-4DC3-ACA1-FE0B5DD0A9D0}"/>
              </a:ext>
              <a:ext uri="{C183D7F6-B498-43B3-948B-1728B52AA6E4}">
                <adec:decorative xmlns:adec="http://schemas.microsoft.com/office/drawing/2017/decorative" val="1"/>
              </a:ext>
            </a:extLst>
          </p:cNvPr>
          <p:cNvGrpSpPr/>
          <p:nvPr userDrawn="1"/>
        </p:nvGrpSpPr>
        <p:grpSpPr>
          <a:xfrm>
            <a:off x="1405264" y="1517829"/>
            <a:ext cx="4120055" cy="4308449"/>
            <a:chOff x="5656746" y="820557"/>
            <a:chExt cx="4120055" cy="4308449"/>
          </a:xfrm>
        </p:grpSpPr>
        <p:pic>
          <p:nvPicPr>
            <p:cNvPr id="6" name="Graphic 5">
              <a:extLst>
                <a:ext uri="{FF2B5EF4-FFF2-40B4-BE49-F238E27FC236}">
                  <a16:creationId xmlns:a16="http://schemas.microsoft.com/office/drawing/2014/main" id="{1CD6BFE6-65DF-2EFD-2AB8-EF54AE6EDEE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753287" y="820557"/>
              <a:ext cx="3926972" cy="4308449"/>
            </a:xfrm>
            <a:prstGeom prst="rect">
              <a:avLst/>
            </a:prstGeom>
          </p:spPr>
        </p:pic>
        <p:pic>
          <p:nvPicPr>
            <p:cNvPr id="15" name="Graphic 14">
              <a:extLst>
                <a:ext uri="{FF2B5EF4-FFF2-40B4-BE49-F238E27FC236}">
                  <a16:creationId xmlns:a16="http://schemas.microsoft.com/office/drawing/2014/main" id="{772A018D-5452-637A-6EFC-8A1C55CE031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56746" y="914755"/>
              <a:ext cx="4120055" cy="4120055"/>
            </a:xfrm>
            <a:prstGeom prst="rect">
              <a:avLst/>
            </a:prstGeom>
          </p:spPr>
        </p:pic>
      </p:grpSp>
      <p:sp>
        <p:nvSpPr>
          <p:cNvPr id="21" name="Rectangle 20">
            <a:extLst>
              <a:ext uri="{FF2B5EF4-FFF2-40B4-BE49-F238E27FC236}">
                <a16:creationId xmlns:a16="http://schemas.microsoft.com/office/drawing/2014/main" id="{43AED969-CB3F-45E5-4B56-8D4841A04265}"/>
              </a:ext>
              <a:ext uri="{C183D7F6-B498-43B3-948B-1728B52AA6E4}">
                <adec:decorative xmlns:adec="http://schemas.microsoft.com/office/drawing/2017/decorative" val="1"/>
              </a:ext>
            </a:extLst>
          </p:cNvPr>
          <p:cNvSpPr/>
          <p:nvPr userDrawn="1"/>
        </p:nvSpPr>
        <p:spPr>
          <a:xfrm>
            <a:off x="2653444" y="0"/>
            <a:ext cx="45720" cy="6858000"/>
          </a:xfrm>
          <a:prstGeom prst="rect">
            <a:avLst/>
          </a:prstGeom>
          <a:solidFill>
            <a:schemeClr val="tx2">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86EEE179-0672-B497-0D0F-DF7C0E09DFC9}"/>
              </a:ext>
              <a:ext uri="{C183D7F6-B498-43B3-948B-1728B52AA6E4}">
                <adec:decorative xmlns:adec="http://schemas.microsoft.com/office/drawing/2017/decorative" val="1"/>
              </a:ext>
            </a:extLst>
          </p:cNvPr>
          <p:cNvSpPr/>
          <p:nvPr userDrawn="1"/>
        </p:nvSpPr>
        <p:spPr>
          <a:xfrm>
            <a:off x="304800" y="273843"/>
            <a:ext cx="11571890" cy="6310314"/>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2772C41-A024-2F33-1F04-21E003FA7291}"/>
              </a:ext>
            </a:extLst>
          </p:cNvPr>
          <p:cNvSpPr>
            <a:spLocks noGrp="1"/>
          </p:cNvSpPr>
          <p:nvPr>
            <p:ph type="ctrTitle" hasCustomPrompt="1"/>
          </p:nvPr>
        </p:nvSpPr>
        <p:spPr>
          <a:xfrm>
            <a:off x="6297523" y="750316"/>
            <a:ext cx="5469591" cy="2066052"/>
          </a:xfrm>
        </p:spPr>
        <p:txBody>
          <a:bodyPr anchor="ctr">
            <a:normAutofit/>
          </a:bodyPr>
          <a:lstStyle>
            <a:lvl1pPr algn="l">
              <a:defRPr sz="4400" b="0"/>
            </a:lvl1pPr>
          </a:lstStyle>
          <a:p>
            <a:r>
              <a:rPr lang="en-US" dirty="0"/>
              <a:t>Click to add title</a:t>
            </a:r>
          </a:p>
        </p:txBody>
      </p:sp>
      <p:sp>
        <p:nvSpPr>
          <p:cNvPr id="23" name="Content Placeholder 22">
            <a:extLst>
              <a:ext uri="{FF2B5EF4-FFF2-40B4-BE49-F238E27FC236}">
                <a16:creationId xmlns:a16="http://schemas.microsoft.com/office/drawing/2014/main" id="{5F3BAA8E-44E6-12B3-F690-09AB8C245E99}"/>
              </a:ext>
            </a:extLst>
          </p:cNvPr>
          <p:cNvSpPr>
            <a:spLocks noGrp="1"/>
          </p:cNvSpPr>
          <p:nvPr>
            <p:ph sz="quarter" idx="10" hasCustomPrompt="1"/>
          </p:nvPr>
        </p:nvSpPr>
        <p:spPr>
          <a:xfrm>
            <a:off x="6297703" y="2884989"/>
            <a:ext cx="4768850" cy="3625392"/>
          </a:xfrm>
        </p:spPr>
        <p:txBody>
          <a:bodyPr>
            <a:normAutofit/>
          </a:bodyPr>
          <a:lstStyle>
            <a:lvl1pPr marL="0" indent="0">
              <a:lnSpc>
                <a:spcPct val="100000"/>
              </a:lnSpc>
              <a:spcBef>
                <a:spcPts val="1000"/>
              </a:spcBef>
              <a:buNone/>
              <a:defRPr sz="2400"/>
            </a:lvl1pPr>
            <a:lvl2pPr marL="457200" indent="0">
              <a:lnSpc>
                <a:spcPct val="100000"/>
              </a:lnSpc>
              <a:spcBef>
                <a:spcPts val="1000"/>
              </a:spcBef>
              <a:buNone/>
              <a:defRPr sz="2000"/>
            </a:lvl2pPr>
            <a:lvl3pPr marL="914400" indent="0">
              <a:lnSpc>
                <a:spcPct val="100000"/>
              </a:lnSpc>
              <a:spcBef>
                <a:spcPts val="1000"/>
              </a:spcBef>
              <a:buNone/>
              <a:defRPr sz="1800"/>
            </a:lvl3pPr>
            <a:lvl4pPr marL="1371600" indent="0">
              <a:lnSpc>
                <a:spcPct val="100000"/>
              </a:lnSpc>
              <a:spcBef>
                <a:spcPts val="1000"/>
              </a:spcBef>
              <a:buNone/>
              <a:defRPr sz="1600"/>
            </a:lvl4pPr>
            <a:lvl5pPr marL="1828800" indent="0">
              <a:lnSpc>
                <a:spcPct val="100000"/>
              </a:lnSpc>
              <a:spcBef>
                <a:spcPts val="1000"/>
              </a:spcBef>
              <a:buNone/>
              <a:defRPr sz="16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7">
            <a:extLst>
              <a:ext uri="{FF2B5EF4-FFF2-40B4-BE49-F238E27FC236}">
                <a16:creationId xmlns:a16="http://schemas.microsoft.com/office/drawing/2014/main" id="{94A042FB-AE91-12A6-1B9A-55AE16FB5340}"/>
              </a:ext>
            </a:extLst>
          </p:cNvPr>
          <p:cNvSpPr>
            <a:spLocks noGrp="1"/>
          </p:cNvSpPr>
          <p:nvPr>
            <p:ph type="sldNum" sz="quarter" idx="13"/>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7449977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sp>
        <p:nvSpPr>
          <p:cNvPr id="4" name="Freeform 4">
            <a:extLst>
              <a:ext uri="{FF2B5EF4-FFF2-40B4-BE49-F238E27FC236}">
                <a16:creationId xmlns:a16="http://schemas.microsoft.com/office/drawing/2014/main" id="{FA63973E-7BCA-0A84-9988-670F7B314B7F}"/>
              </a:ext>
              <a:ext uri="{C183D7F6-B498-43B3-948B-1728B52AA6E4}">
                <adec:decorative xmlns:adec="http://schemas.microsoft.com/office/drawing/2017/decorative" val="1"/>
              </a:ext>
            </a:extLst>
          </p:cNvPr>
          <p:cNvSpPr/>
          <p:nvPr userDrawn="1"/>
        </p:nvSpPr>
        <p:spPr>
          <a:xfrm flipH="1">
            <a:off x="1928" y="1925"/>
            <a:ext cx="12192000" cy="6858000"/>
          </a:xfrm>
          <a:custGeom>
            <a:avLst/>
            <a:gdLst>
              <a:gd name="connsiteX0" fmla="*/ 0 w 12192000"/>
              <a:gd name="connsiteY0" fmla="*/ 0 h 6858000"/>
              <a:gd name="connsiteX1" fmla="*/ 918140 w 12192000"/>
              <a:gd name="connsiteY1" fmla="*/ 0 h 6858000"/>
              <a:gd name="connsiteX2" fmla="*/ 918140 w 12192000"/>
              <a:gd name="connsiteY2" fmla="*/ 1010539 h 6858000"/>
              <a:gd name="connsiteX3" fmla="*/ 1195741 w 12192000"/>
              <a:gd name="connsiteY3" fmla="*/ 1288140 h 6858000"/>
              <a:gd name="connsiteX4" fmla="*/ 6043842 w 12192000"/>
              <a:gd name="connsiteY4" fmla="*/ 1288140 h 6858000"/>
              <a:gd name="connsiteX5" fmla="*/ 6321443 w 12192000"/>
              <a:gd name="connsiteY5" fmla="*/ 1010539 h 6858000"/>
              <a:gd name="connsiteX6" fmla="*/ 6321443 w 12192000"/>
              <a:gd name="connsiteY6" fmla="*/ 0 h 6858000"/>
              <a:gd name="connsiteX7" fmla="*/ 12192000 w 12192000"/>
              <a:gd name="connsiteY7" fmla="*/ 0 h 6858000"/>
              <a:gd name="connsiteX8" fmla="*/ 12192000 w 12192000"/>
              <a:gd name="connsiteY8" fmla="*/ 6858000 h 6858000"/>
              <a:gd name="connsiteX9" fmla="*/ 6283982 w 12192000"/>
              <a:gd name="connsiteY9" fmla="*/ 6858000 h 6858000"/>
              <a:gd name="connsiteX10" fmla="*/ 6283982 w 12192000"/>
              <a:gd name="connsiteY10" fmla="*/ 6429590 h 6858000"/>
              <a:gd name="connsiteX11" fmla="*/ 6058926 w 12192000"/>
              <a:gd name="connsiteY11" fmla="*/ 6204534 h 6858000"/>
              <a:gd name="connsiteX12" fmla="*/ 1105735 w 12192000"/>
              <a:gd name="connsiteY12" fmla="*/ 6204534 h 6858000"/>
              <a:gd name="connsiteX13" fmla="*/ 880679 w 12192000"/>
              <a:gd name="connsiteY13" fmla="*/ 6429590 h 6858000"/>
              <a:gd name="connsiteX14" fmla="*/ 880679 w 12192000"/>
              <a:gd name="connsiteY14" fmla="*/ 6858000 h 6858000"/>
              <a:gd name="connsiteX15" fmla="*/ 0 w 12192000"/>
              <a:gd name="connsiteY15" fmla="*/ 6858000 h 6858000"/>
              <a:gd name="connsiteX16" fmla="*/ 0 w 12192000"/>
              <a:gd name="connsiteY16" fmla="*/ 0 h 6858000"/>
              <a:gd name="connsiteX17" fmla="*/ 1138655 w 12192000"/>
              <a:gd name="connsiteY17" fmla="*/ 1746908 h 6858000"/>
              <a:gd name="connsiteX18" fmla="*/ 913599 w 12192000"/>
              <a:gd name="connsiteY18" fmla="*/ 1971964 h 6858000"/>
              <a:gd name="connsiteX19" fmla="*/ 913599 w 12192000"/>
              <a:gd name="connsiteY19" fmla="*/ 5520711 h 6858000"/>
              <a:gd name="connsiteX20" fmla="*/ 1138655 w 12192000"/>
              <a:gd name="connsiteY20" fmla="*/ 5745767 h 6858000"/>
              <a:gd name="connsiteX21" fmla="*/ 6091846 w 12192000"/>
              <a:gd name="connsiteY21" fmla="*/ 5745767 h 6858000"/>
              <a:gd name="connsiteX22" fmla="*/ 6316902 w 12192000"/>
              <a:gd name="connsiteY22" fmla="*/ 5520711 h 6858000"/>
              <a:gd name="connsiteX23" fmla="*/ 6316902 w 12192000"/>
              <a:gd name="connsiteY23" fmla="*/ 1971964 h 6858000"/>
              <a:gd name="connsiteX24" fmla="*/ 6091846 w 12192000"/>
              <a:gd name="connsiteY24" fmla="*/ 1746908 h 6858000"/>
              <a:gd name="connsiteX25" fmla="*/ 1138655 w 12192000"/>
              <a:gd name="connsiteY25" fmla="*/ 174690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192000" h="6858000">
                <a:moveTo>
                  <a:pt x="0" y="0"/>
                </a:moveTo>
                <a:lnTo>
                  <a:pt x="918140" y="0"/>
                </a:lnTo>
                <a:lnTo>
                  <a:pt x="918140" y="1010539"/>
                </a:lnTo>
                <a:cubicBezTo>
                  <a:pt x="918140" y="1163854"/>
                  <a:pt x="1042426" y="1288140"/>
                  <a:pt x="1195741" y="1288140"/>
                </a:cubicBezTo>
                <a:lnTo>
                  <a:pt x="6043842" y="1288140"/>
                </a:lnTo>
                <a:cubicBezTo>
                  <a:pt x="6197157" y="1288140"/>
                  <a:pt x="6321443" y="1163854"/>
                  <a:pt x="6321443" y="1010539"/>
                </a:cubicBezTo>
                <a:lnTo>
                  <a:pt x="6321443" y="0"/>
                </a:lnTo>
                <a:lnTo>
                  <a:pt x="12192000" y="0"/>
                </a:lnTo>
                <a:lnTo>
                  <a:pt x="12192000" y="6858000"/>
                </a:lnTo>
                <a:lnTo>
                  <a:pt x="6283982" y="6858000"/>
                </a:lnTo>
                <a:lnTo>
                  <a:pt x="6283982" y="6429590"/>
                </a:lnTo>
                <a:cubicBezTo>
                  <a:pt x="6283982" y="6305295"/>
                  <a:pt x="6183221" y="6204534"/>
                  <a:pt x="6058926" y="6204534"/>
                </a:cubicBezTo>
                <a:lnTo>
                  <a:pt x="1105735" y="6204534"/>
                </a:lnTo>
                <a:cubicBezTo>
                  <a:pt x="981440" y="6204534"/>
                  <a:pt x="880679" y="6305295"/>
                  <a:pt x="880679" y="6429590"/>
                </a:cubicBezTo>
                <a:lnTo>
                  <a:pt x="880679" y="6858000"/>
                </a:lnTo>
                <a:lnTo>
                  <a:pt x="0" y="6858000"/>
                </a:lnTo>
                <a:lnTo>
                  <a:pt x="0" y="0"/>
                </a:lnTo>
                <a:close/>
                <a:moveTo>
                  <a:pt x="1138655" y="1746908"/>
                </a:moveTo>
                <a:cubicBezTo>
                  <a:pt x="1014360" y="1746908"/>
                  <a:pt x="913599" y="1847669"/>
                  <a:pt x="913599" y="1971964"/>
                </a:cubicBezTo>
                <a:lnTo>
                  <a:pt x="913599" y="5520711"/>
                </a:lnTo>
                <a:cubicBezTo>
                  <a:pt x="913599" y="5645006"/>
                  <a:pt x="1014360" y="5745767"/>
                  <a:pt x="1138655" y="5745767"/>
                </a:cubicBezTo>
                <a:lnTo>
                  <a:pt x="6091846" y="5745767"/>
                </a:lnTo>
                <a:cubicBezTo>
                  <a:pt x="6216141" y="5745767"/>
                  <a:pt x="6316902" y="5645006"/>
                  <a:pt x="6316902" y="5520711"/>
                </a:cubicBezTo>
                <a:lnTo>
                  <a:pt x="6316902" y="1971964"/>
                </a:lnTo>
                <a:cubicBezTo>
                  <a:pt x="6316902" y="1847669"/>
                  <a:pt x="6216141" y="1746908"/>
                  <a:pt x="6091846" y="1746908"/>
                </a:cubicBezTo>
                <a:lnTo>
                  <a:pt x="1138655" y="1746908"/>
                </a:lnTo>
                <a:close/>
              </a:path>
            </a:pathLst>
          </a:cu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 name="Rectangle 6">
            <a:extLst>
              <a:ext uri="{FF2B5EF4-FFF2-40B4-BE49-F238E27FC236}">
                <a16:creationId xmlns:a16="http://schemas.microsoft.com/office/drawing/2014/main" id="{EF9F5EDC-2D5E-96A7-AAB9-D60B6E1AFB98}"/>
              </a:ext>
              <a:ext uri="{C183D7F6-B498-43B3-948B-1728B52AA6E4}">
                <adec:decorative xmlns:adec="http://schemas.microsoft.com/office/drawing/2017/decorative" val="1"/>
              </a:ext>
            </a:extLst>
          </p:cNvPr>
          <p:cNvSpPr/>
          <p:nvPr userDrawn="1"/>
        </p:nvSpPr>
        <p:spPr>
          <a:xfrm>
            <a:off x="1526699" y="3527"/>
            <a:ext cx="300530" cy="6858000"/>
          </a:xfrm>
          <a:prstGeom prst="rect">
            <a:avLst/>
          </a:prstGeom>
          <a:solidFill>
            <a:schemeClr val="tx2">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B8424DE0-155D-2A3C-788A-5A0C0D9CDADD}"/>
              </a:ext>
              <a:ext uri="{C183D7F6-B498-43B3-948B-1728B52AA6E4}">
                <adec:decorative xmlns:adec="http://schemas.microsoft.com/office/drawing/2017/decorative" val="1"/>
              </a:ext>
            </a:extLst>
          </p:cNvPr>
          <p:cNvSpPr/>
          <p:nvPr userDrawn="1"/>
        </p:nvSpPr>
        <p:spPr>
          <a:xfrm>
            <a:off x="306728" y="275768"/>
            <a:ext cx="11571890" cy="6310314"/>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3B87C557-55D3-F920-773C-DDD1348C42B8}"/>
              </a:ext>
              <a:ext uri="{C183D7F6-B498-43B3-948B-1728B52AA6E4}">
                <adec:decorative xmlns:adec="http://schemas.microsoft.com/office/drawing/2017/decorative" val="1"/>
              </a:ext>
            </a:extLst>
          </p:cNvPr>
          <p:cNvGrpSpPr/>
          <p:nvPr userDrawn="1"/>
        </p:nvGrpSpPr>
        <p:grpSpPr>
          <a:xfrm>
            <a:off x="72673" y="2714197"/>
            <a:ext cx="4120055" cy="4308449"/>
            <a:chOff x="5656746" y="820557"/>
            <a:chExt cx="4120055" cy="4308449"/>
          </a:xfrm>
        </p:grpSpPr>
        <p:pic>
          <p:nvPicPr>
            <p:cNvPr id="14" name="Graphic 13">
              <a:extLst>
                <a:ext uri="{FF2B5EF4-FFF2-40B4-BE49-F238E27FC236}">
                  <a16:creationId xmlns:a16="http://schemas.microsoft.com/office/drawing/2014/main" id="{1BC0724F-AE42-0E0F-E392-0C3EBB9DD8B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753287" y="820557"/>
              <a:ext cx="3926972" cy="4308449"/>
            </a:xfrm>
            <a:prstGeom prst="rect">
              <a:avLst/>
            </a:prstGeom>
          </p:spPr>
        </p:pic>
        <p:pic>
          <p:nvPicPr>
            <p:cNvPr id="16" name="Graphic 15">
              <a:extLst>
                <a:ext uri="{FF2B5EF4-FFF2-40B4-BE49-F238E27FC236}">
                  <a16:creationId xmlns:a16="http://schemas.microsoft.com/office/drawing/2014/main" id="{1B6F6A44-F108-5B62-1638-5680B0204E9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56746" y="914755"/>
              <a:ext cx="4120055" cy="4120055"/>
            </a:xfrm>
            <a:prstGeom prst="rect">
              <a:avLst/>
            </a:prstGeom>
          </p:spPr>
        </p:pic>
      </p:grpSp>
      <p:sp>
        <p:nvSpPr>
          <p:cNvPr id="2" name="Title 1">
            <a:extLst>
              <a:ext uri="{FF2B5EF4-FFF2-40B4-BE49-F238E27FC236}">
                <a16:creationId xmlns:a16="http://schemas.microsoft.com/office/drawing/2014/main" id="{494248F2-5264-4601-AA0B-6C092F77F2DD}"/>
              </a:ext>
            </a:extLst>
          </p:cNvPr>
          <p:cNvSpPr>
            <a:spLocks noGrp="1"/>
          </p:cNvSpPr>
          <p:nvPr>
            <p:ph type="ctrTitle" hasCustomPrompt="1"/>
          </p:nvPr>
        </p:nvSpPr>
        <p:spPr>
          <a:xfrm>
            <a:off x="700667" y="405113"/>
            <a:ext cx="4505155" cy="6007261"/>
          </a:xfrm>
        </p:spPr>
        <p:txBody>
          <a:bodyPr anchor="ctr">
            <a:normAutofit/>
          </a:bodyPr>
          <a:lstStyle>
            <a:lvl1pPr algn="r">
              <a:defRPr sz="4800" b="1" spc="0" baseline="0"/>
            </a:lvl1pPr>
          </a:lstStyle>
          <a:p>
            <a:r>
              <a:rPr lang="en-US" dirty="0"/>
              <a:t>Click to add title</a:t>
            </a:r>
          </a:p>
        </p:txBody>
      </p:sp>
      <p:sp>
        <p:nvSpPr>
          <p:cNvPr id="21" name="Picture Placeholder 10">
            <a:extLst>
              <a:ext uri="{FF2B5EF4-FFF2-40B4-BE49-F238E27FC236}">
                <a16:creationId xmlns:a16="http://schemas.microsoft.com/office/drawing/2014/main" id="{83A8F0F5-EBCC-860A-B0EE-A7F56BA39A4E}"/>
              </a:ext>
            </a:extLst>
          </p:cNvPr>
          <p:cNvSpPr>
            <a:spLocks noGrp="1"/>
          </p:cNvSpPr>
          <p:nvPr>
            <p:ph type="pic" sz="quarter" idx="11" hasCustomPrompt="1"/>
          </p:nvPr>
        </p:nvSpPr>
        <p:spPr>
          <a:xfrm>
            <a:off x="5876079" y="1748992"/>
            <a:ext cx="5394960" cy="3997325"/>
          </a:xfrm>
          <a:prstGeom prst="roundRect">
            <a:avLst>
              <a:gd name="adj" fmla="val 5229"/>
            </a:avLst>
          </a:prstGeom>
        </p:spPr>
        <p:txBody>
          <a:bodyPr/>
          <a:lstStyle>
            <a:lvl1pPr marL="0" indent="0" algn="ctr">
              <a:buNone/>
              <a:defRPr/>
            </a:lvl1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icon to add picture </a:t>
            </a:r>
          </a:p>
          <a:p>
            <a:endParaRPr lang="en-US" dirty="0"/>
          </a:p>
        </p:txBody>
      </p:sp>
      <p:sp>
        <p:nvSpPr>
          <p:cNvPr id="6" name="Slide Number Placeholder 5">
            <a:extLst>
              <a:ext uri="{FF2B5EF4-FFF2-40B4-BE49-F238E27FC236}">
                <a16:creationId xmlns:a16="http://schemas.microsoft.com/office/drawing/2014/main" id="{7660224B-09BE-F95F-F2DE-0EA9731AEB88}"/>
              </a:ext>
            </a:extLst>
          </p:cNvPr>
          <p:cNvSpPr>
            <a:spLocks noGrp="1"/>
          </p:cNvSpPr>
          <p:nvPr>
            <p:ph type="sldNum" sz="quarter" idx="14"/>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0017643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Right 3">
    <p:spTree>
      <p:nvGrpSpPr>
        <p:cNvPr id="1" name=""/>
        <p:cNvGrpSpPr/>
        <p:nvPr/>
      </p:nvGrpSpPr>
      <p:grpSpPr>
        <a:xfrm>
          <a:off x="0" y="0"/>
          <a:ext cx="0" cy="0"/>
          <a:chOff x="0" y="0"/>
          <a:chExt cx="0" cy="0"/>
        </a:xfrm>
      </p:grpSpPr>
      <p:sp>
        <p:nvSpPr>
          <p:cNvPr id="5" name="Freeform 5">
            <a:extLst>
              <a:ext uri="{FF2B5EF4-FFF2-40B4-BE49-F238E27FC236}">
                <a16:creationId xmlns:a16="http://schemas.microsoft.com/office/drawing/2014/main" id="{050290D7-ABD3-D880-F002-A497290AC094}"/>
              </a:ext>
              <a:ext uri="{C183D7F6-B498-43B3-948B-1728B52AA6E4}">
                <adec:decorative xmlns:adec="http://schemas.microsoft.com/office/drawing/2017/decorative" val="1"/>
              </a:ext>
            </a:extLst>
          </p:cNvPr>
          <p:cNvSpPr/>
          <p:nvPr userDrawn="1"/>
        </p:nvSpPr>
        <p:spPr>
          <a:xfrm>
            <a:off x="-3245" y="-3248"/>
            <a:ext cx="12192000" cy="6858000"/>
          </a:xfrm>
          <a:custGeom>
            <a:avLst/>
            <a:gdLst>
              <a:gd name="connsiteX0" fmla="*/ 0 w 12192000"/>
              <a:gd name="connsiteY0" fmla="*/ 0 h 6858000"/>
              <a:gd name="connsiteX1" fmla="*/ 918140 w 12192000"/>
              <a:gd name="connsiteY1" fmla="*/ 0 h 6858000"/>
              <a:gd name="connsiteX2" fmla="*/ 918140 w 12192000"/>
              <a:gd name="connsiteY2" fmla="*/ 1010539 h 6858000"/>
              <a:gd name="connsiteX3" fmla="*/ 1195741 w 12192000"/>
              <a:gd name="connsiteY3" fmla="*/ 1288140 h 6858000"/>
              <a:gd name="connsiteX4" fmla="*/ 6043842 w 12192000"/>
              <a:gd name="connsiteY4" fmla="*/ 1288140 h 6858000"/>
              <a:gd name="connsiteX5" fmla="*/ 6321443 w 12192000"/>
              <a:gd name="connsiteY5" fmla="*/ 1010539 h 6858000"/>
              <a:gd name="connsiteX6" fmla="*/ 6321443 w 12192000"/>
              <a:gd name="connsiteY6" fmla="*/ 0 h 6858000"/>
              <a:gd name="connsiteX7" fmla="*/ 12192000 w 12192000"/>
              <a:gd name="connsiteY7" fmla="*/ 0 h 6858000"/>
              <a:gd name="connsiteX8" fmla="*/ 12192000 w 12192000"/>
              <a:gd name="connsiteY8" fmla="*/ 6858000 h 6858000"/>
              <a:gd name="connsiteX9" fmla="*/ 6283982 w 12192000"/>
              <a:gd name="connsiteY9" fmla="*/ 6858000 h 6858000"/>
              <a:gd name="connsiteX10" fmla="*/ 6283982 w 12192000"/>
              <a:gd name="connsiteY10" fmla="*/ 6429590 h 6858000"/>
              <a:gd name="connsiteX11" fmla="*/ 6058926 w 12192000"/>
              <a:gd name="connsiteY11" fmla="*/ 6204534 h 6858000"/>
              <a:gd name="connsiteX12" fmla="*/ 1105735 w 12192000"/>
              <a:gd name="connsiteY12" fmla="*/ 6204534 h 6858000"/>
              <a:gd name="connsiteX13" fmla="*/ 880679 w 12192000"/>
              <a:gd name="connsiteY13" fmla="*/ 6429590 h 6858000"/>
              <a:gd name="connsiteX14" fmla="*/ 880679 w 12192000"/>
              <a:gd name="connsiteY14" fmla="*/ 6858000 h 6858000"/>
              <a:gd name="connsiteX15" fmla="*/ 0 w 12192000"/>
              <a:gd name="connsiteY15" fmla="*/ 6858000 h 6858000"/>
              <a:gd name="connsiteX16" fmla="*/ 0 w 12192000"/>
              <a:gd name="connsiteY16" fmla="*/ 0 h 6858000"/>
              <a:gd name="connsiteX17" fmla="*/ 1138655 w 12192000"/>
              <a:gd name="connsiteY17" fmla="*/ 1746908 h 6858000"/>
              <a:gd name="connsiteX18" fmla="*/ 913599 w 12192000"/>
              <a:gd name="connsiteY18" fmla="*/ 1971964 h 6858000"/>
              <a:gd name="connsiteX19" fmla="*/ 913599 w 12192000"/>
              <a:gd name="connsiteY19" fmla="*/ 5520711 h 6858000"/>
              <a:gd name="connsiteX20" fmla="*/ 1138655 w 12192000"/>
              <a:gd name="connsiteY20" fmla="*/ 5745767 h 6858000"/>
              <a:gd name="connsiteX21" fmla="*/ 6091846 w 12192000"/>
              <a:gd name="connsiteY21" fmla="*/ 5745767 h 6858000"/>
              <a:gd name="connsiteX22" fmla="*/ 6316902 w 12192000"/>
              <a:gd name="connsiteY22" fmla="*/ 5520711 h 6858000"/>
              <a:gd name="connsiteX23" fmla="*/ 6316902 w 12192000"/>
              <a:gd name="connsiteY23" fmla="*/ 1971964 h 6858000"/>
              <a:gd name="connsiteX24" fmla="*/ 6091846 w 12192000"/>
              <a:gd name="connsiteY24" fmla="*/ 1746908 h 6858000"/>
              <a:gd name="connsiteX25" fmla="*/ 1138655 w 12192000"/>
              <a:gd name="connsiteY25" fmla="*/ 174690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192000" h="6858000">
                <a:moveTo>
                  <a:pt x="0" y="0"/>
                </a:moveTo>
                <a:lnTo>
                  <a:pt x="918140" y="0"/>
                </a:lnTo>
                <a:lnTo>
                  <a:pt x="918140" y="1010539"/>
                </a:lnTo>
                <a:cubicBezTo>
                  <a:pt x="918140" y="1163854"/>
                  <a:pt x="1042426" y="1288140"/>
                  <a:pt x="1195741" y="1288140"/>
                </a:cubicBezTo>
                <a:lnTo>
                  <a:pt x="6043842" y="1288140"/>
                </a:lnTo>
                <a:cubicBezTo>
                  <a:pt x="6197157" y="1288140"/>
                  <a:pt x="6321443" y="1163854"/>
                  <a:pt x="6321443" y="1010539"/>
                </a:cubicBezTo>
                <a:lnTo>
                  <a:pt x="6321443" y="0"/>
                </a:lnTo>
                <a:lnTo>
                  <a:pt x="12192000" y="0"/>
                </a:lnTo>
                <a:lnTo>
                  <a:pt x="12192000" y="6858000"/>
                </a:lnTo>
                <a:lnTo>
                  <a:pt x="6283982" y="6858000"/>
                </a:lnTo>
                <a:lnTo>
                  <a:pt x="6283982" y="6429590"/>
                </a:lnTo>
                <a:cubicBezTo>
                  <a:pt x="6283982" y="6305295"/>
                  <a:pt x="6183221" y="6204534"/>
                  <a:pt x="6058926" y="6204534"/>
                </a:cubicBezTo>
                <a:lnTo>
                  <a:pt x="1105735" y="6204534"/>
                </a:lnTo>
                <a:cubicBezTo>
                  <a:pt x="981440" y="6204534"/>
                  <a:pt x="880679" y="6305295"/>
                  <a:pt x="880679" y="6429590"/>
                </a:cubicBezTo>
                <a:lnTo>
                  <a:pt x="880679" y="6858000"/>
                </a:lnTo>
                <a:lnTo>
                  <a:pt x="0" y="6858000"/>
                </a:lnTo>
                <a:lnTo>
                  <a:pt x="0" y="0"/>
                </a:lnTo>
                <a:close/>
                <a:moveTo>
                  <a:pt x="1138655" y="1746908"/>
                </a:moveTo>
                <a:cubicBezTo>
                  <a:pt x="1014360" y="1746908"/>
                  <a:pt x="913599" y="1847669"/>
                  <a:pt x="913599" y="1971964"/>
                </a:cubicBezTo>
                <a:lnTo>
                  <a:pt x="913599" y="5520711"/>
                </a:lnTo>
                <a:cubicBezTo>
                  <a:pt x="913599" y="5645006"/>
                  <a:pt x="1014360" y="5745767"/>
                  <a:pt x="1138655" y="5745767"/>
                </a:cubicBezTo>
                <a:lnTo>
                  <a:pt x="6091846" y="5745767"/>
                </a:lnTo>
                <a:cubicBezTo>
                  <a:pt x="6216141" y="5745767"/>
                  <a:pt x="6316902" y="5645006"/>
                  <a:pt x="6316902" y="5520711"/>
                </a:cubicBezTo>
                <a:lnTo>
                  <a:pt x="6316902" y="1971964"/>
                </a:lnTo>
                <a:cubicBezTo>
                  <a:pt x="6316902" y="1847669"/>
                  <a:pt x="6216141" y="1746908"/>
                  <a:pt x="6091846" y="1746908"/>
                </a:cubicBezTo>
                <a:lnTo>
                  <a:pt x="1138655" y="1746908"/>
                </a:lnTo>
                <a:close/>
              </a:path>
            </a:pathLst>
          </a:cu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Rectangle 2">
            <a:extLst>
              <a:ext uri="{FF2B5EF4-FFF2-40B4-BE49-F238E27FC236}">
                <a16:creationId xmlns:a16="http://schemas.microsoft.com/office/drawing/2014/main" id="{EBD13AA8-D23C-5C6A-33DF-C454CDF896BD}"/>
              </a:ext>
              <a:ext uri="{C183D7F6-B498-43B3-948B-1728B52AA6E4}">
                <adec:decorative xmlns:adec="http://schemas.microsoft.com/office/drawing/2017/decorative" val="1"/>
              </a:ext>
            </a:extLst>
          </p:cNvPr>
          <p:cNvSpPr/>
          <p:nvPr userDrawn="1"/>
        </p:nvSpPr>
        <p:spPr>
          <a:xfrm>
            <a:off x="11301493" y="0"/>
            <a:ext cx="109162" cy="6858000"/>
          </a:xfrm>
          <a:prstGeom prst="rect">
            <a:avLst/>
          </a:prstGeom>
          <a:solidFill>
            <a:schemeClr val="tx2">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94C39822-D546-CAF5-43A0-84756C8C7B6B}"/>
              </a:ext>
              <a:ext uri="{C183D7F6-B498-43B3-948B-1728B52AA6E4}">
                <adec:decorative xmlns:adec="http://schemas.microsoft.com/office/drawing/2017/decorative" val="1"/>
              </a:ext>
            </a:extLst>
          </p:cNvPr>
          <p:cNvSpPr/>
          <p:nvPr userDrawn="1"/>
        </p:nvSpPr>
        <p:spPr>
          <a:xfrm>
            <a:off x="10761785" y="0"/>
            <a:ext cx="272051" cy="6858000"/>
          </a:xfrm>
          <a:prstGeom prst="rect">
            <a:avLst/>
          </a:prstGeom>
          <a:solidFill>
            <a:schemeClr val="tx2">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BFAD7832-54F8-F683-7C5A-71ABBBD6D13E}"/>
              </a:ext>
              <a:ext uri="{C183D7F6-B498-43B3-948B-1728B52AA6E4}">
                <adec:decorative xmlns:adec="http://schemas.microsoft.com/office/drawing/2017/decorative" val="1"/>
              </a:ext>
            </a:extLst>
          </p:cNvPr>
          <p:cNvSpPr/>
          <p:nvPr userDrawn="1"/>
        </p:nvSpPr>
        <p:spPr>
          <a:xfrm>
            <a:off x="301555" y="270595"/>
            <a:ext cx="11571890" cy="6310314"/>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6599930" y="347620"/>
            <a:ext cx="5163939" cy="2474204"/>
          </a:xfrm>
        </p:spPr>
        <p:txBody>
          <a:bodyPr anchor="b">
            <a:normAutofit/>
          </a:bodyPr>
          <a:lstStyle>
            <a:lvl1pPr algn="l">
              <a:defRPr sz="4400" b="0" spc="0" baseline="0"/>
            </a:lvl1pPr>
          </a:lstStyle>
          <a:p>
            <a:r>
              <a:rPr lang="en-US"/>
              <a:t>Click to edit Master title style</a:t>
            </a:r>
            <a:endParaRPr lang="en-US" dirty="0"/>
          </a:p>
        </p:txBody>
      </p:sp>
      <p:sp>
        <p:nvSpPr>
          <p:cNvPr id="19" name="Picture Placeholder 10">
            <a:extLst>
              <a:ext uri="{FF2B5EF4-FFF2-40B4-BE49-F238E27FC236}">
                <a16:creationId xmlns:a16="http://schemas.microsoft.com/office/drawing/2014/main" id="{8ABFB379-CB29-0D42-1349-53B7325212E7}"/>
              </a:ext>
            </a:extLst>
          </p:cNvPr>
          <p:cNvSpPr>
            <a:spLocks noGrp="1"/>
          </p:cNvSpPr>
          <p:nvPr>
            <p:ph type="pic" sz="quarter" idx="10" hasCustomPrompt="1"/>
          </p:nvPr>
        </p:nvSpPr>
        <p:spPr>
          <a:xfrm>
            <a:off x="900170" y="1751759"/>
            <a:ext cx="5394960" cy="3997325"/>
          </a:xfrm>
          <a:prstGeom prst="roundRect">
            <a:avLst>
              <a:gd name="adj" fmla="val 5229"/>
            </a:avLst>
          </a:prstGeom>
        </p:spPr>
        <p:txBody>
          <a:bodyPr/>
          <a:lstStyle>
            <a:lvl1pPr marL="0" indent="0" algn="ctr">
              <a:buNone/>
              <a:defRPr/>
            </a:lvl1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icon to add picture </a:t>
            </a:r>
          </a:p>
          <a:p>
            <a:endParaRPr lang="en-US" dirty="0"/>
          </a:p>
        </p:txBody>
      </p:sp>
      <p:sp>
        <p:nvSpPr>
          <p:cNvPr id="43" name="Content Placeholder 42">
            <a:extLst>
              <a:ext uri="{FF2B5EF4-FFF2-40B4-BE49-F238E27FC236}">
                <a16:creationId xmlns:a16="http://schemas.microsoft.com/office/drawing/2014/main" id="{6EE87FA3-5409-C076-826E-A5685EB21E22}"/>
              </a:ext>
            </a:extLst>
          </p:cNvPr>
          <p:cNvSpPr>
            <a:spLocks noGrp="1"/>
          </p:cNvSpPr>
          <p:nvPr>
            <p:ph sz="quarter" idx="11" hasCustomPrompt="1"/>
          </p:nvPr>
        </p:nvSpPr>
        <p:spPr>
          <a:xfrm>
            <a:off x="6599930" y="2961187"/>
            <a:ext cx="5163939" cy="3346735"/>
          </a:xfrm>
        </p:spPr>
        <p:txBody>
          <a:bodyPr>
            <a:normAutofit/>
          </a:bodyPr>
          <a:lstStyle>
            <a:lvl1pPr marL="228600" indent="-228600">
              <a:lnSpc>
                <a:spcPct val="100000"/>
              </a:lnSpc>
              <a:spcBef>
                <a:spcPts val="1000"/>
              </a:spcBef>
              <a:buFont typeface="Arial" panose="020B0604020202020204" pitchFamily="34" charset="0"/>
              <a:buChar char="•"/>
              <a:defRPr sz="2000"/>
            </a:lvl1pPr>
            <a:lvl2pPr marL="800100" indent="-228600">
              <a:lnSpc>
                <a:spcPct val="100000"/>
              </a:lnSpc>
              <a:spcBef>
                <a:spcPts val="1000"/>
              </a:spcBef>
              <a:buFont typeface="Arial" panose="020B0604020202020204" pitchFamily="34" charset="0"/>
              <a:buChar char="•"/>
              <a:defRPr sz="1800"/>
            </a:lvl2pPr>
            <a:lvl3pPr marL="1200150" indent="-228600">
              <a:lnSpc>
                <a:spcPct val="100000"/>
              </a:lnSpc>
              <a:spcBef>
                <a:spcPts val="1000"/>
              </a:spcBef>
              <a:buFont typeface="Arial" panose="020B0604020202020204" pitchFamily="34" charset="0"/>
              <a:buChar char="•"/>
              <a:defRPr sz="1600"/>
            </a:lvl3pPr>
            <a:lvl4pPr marL="1657350" indent="-228600">
              <a:lnSpc>
                <a:spcPct val="100000"/>
              </a:lnSpc>
              <a:spcBef>
                <a:spcPts val="1000"/>
              </a:spcBef>
              <a:buFont typeface="Arial" panose="020B0604020202020204" pitchFamily="34" charset="0"/>
              <a:buChar char="•"/>
              <a:defRPr sz="1400"/>
            </a:lvl4pPr>
            <a:lvl5pPr marL="2114550" indent="-228600">
              <a:lnSpc>
                <a:spcPct val="100000"/>
              </a:lnSpc>
              <a:spcBef>
                <a:spcPts val="1000"/>
              </a:spcBef>
              <a:buFont typeface="Arial" panose="020B0604020202020204" pitchFamily="34" charset="0"/>
              <a:buChar char="•"/>
              <a:defRPr sz="14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7">
            <a:extLst>
              <a:ext uri="{FF2B5EF4-FFF2-40B4-BE49-F238E27FC236}">
                <a16:creationId xmlns:a16="http://schemas.microsoft.com/office/drawing/2014/main" id="{63AD0209-DE4E-6825-8F20-EC9CF7FA6A27}"/>
              </a:ext>
            </a:extLst>
          </p:cNvPr>
          <p:cNvSpPr>
            <a:spLocks noGrp="1"/>
          </p:cNvSpPr>
          <p:nvPr>
            <p:ph type="sldNum" sz="quarter" idx="14"/>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328083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1">
    <p:bg>
      <p:bgPr>
        <a:solidFill>
          <a:schemeClr val="tx2"/>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D1F6D51D-5B15-9B30-DC19-5F58B30523DC}"/>
              </a:ext>
              <a:ext uri="{C183D7F6-B498-43B3-948B-1728B52AA6E4}">
                <adec:decorative xmlns:adec="http://schemas.microsoft.com/office/drawing/2017/decorative" val="1"/>
              </a:ext>
            </a:extLst>
          </p:cNvPr>
          <p:cNvGrpSpPr/>
          <p:nvPr userDrawn="1"/>
        </p:nvGrpSpPr>
        <p:grpSpPr>
          <a:xfrm>
            <a:off x="837577" y="3429000"/>
            <a:ext cx="3288931" cy="3439321"/>
            <a:chOff x="5656746" y="820557"/>
            <a:chExt cx="4120055" cy="4308449"/>
          </a:xfrm>
        </p:grpSpPr>
        <p:pic>
          <p:nvPicPr>
            <p:cNvPr id="12" name="Graphic 11">
              <a:extLst>
                <a:ext uri="{FF2B5EF4-FFF2-40B4-BE49-F238E27FC236}">
                  <a16:creationId xmlns:a16="http://schemas.microsoft.com/office/drawing/2014/main" id="{A480DA77-F71B-5298-1353-A41A3B4DA8E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753287" y="820557"/>
              <a:ext cx="3926972" cy="4308449"/>
            </a:xfrm>
            <a:prstGeom prst="rect">
              <a:avLst/>
            </a:prstGeom>
          </p:spPr>
        </p:pic>
        <p:pic>
          <p:nvPicPr>
            <p:cNvPr id="13" name="Graphic 12">
              <a:extLst>
                <a:ext uri="{FF2B5EF4-FFF2-40B4-BE49-F238E27FC236}">
                  <a16:creationId xmlns:a16="http://schemas.microsoft.com/office/drawing/2014/main" id="{90839BC8-89BD-1554-5D44-CDDBE6CA9F3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56746" y="914755"/>
              <a:ext cx="4120055" cy="4120055"/>
            </a:xfrm>
            <a:prstGeom prst="rect">
              <a:avLst/>
            </a:prstGeom>
          </p:spPr>
        </p:pic>
      </p:grpSp>
      <p:sp>
        <p:nvSpPr>
          <p:cNvPr id="14" name="Rectangle 13">
            <a:extLst>
              <a:ext uri="{FF2B5EF4-FFF2-40B4-BE49-F238E27FC236}">
                <a16:creationId xmlns:a16="http://schemas.microsoft.com/office/drawing/2014/main" id="{21216545-2BDC-F9A0-F675-174EDC926153}"/>
              </a:ext>
              <a:ext uri="{C183D7F6-B498-43B3-948B-1728B52AA6E4}">
                <adec:decorative xmlns:adec="http://schemas.microsoft.com/office/drawing/2017/decorative" val="1"/>
              </a:ext>
            </a:extLst>
          </p:cNvPr>
          <p:cNvSpPr/>
          <p:nvPr userDrawn="1"/>
        </p:nvSpPr>
        <p:spPr>
          <a:xfrm>
            <a:off x="745336" y="1602"/>
            <a:ext cx="300530" cy="6858000"/>
          </a:xfrm>
          <a:prstGeom prst="rect">
            <a:avLst/>
          </a:prstGeom>
          <a:solidFill>
            <a:schemeClr val="tx2">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1568970B-8B94-3775-274C-FB844115E429}"/>
              </a:ext>
              <a:ext uri="{C183D7F6-B498-43B3-948B-1728B52AA6E4}">
                <adec:decorative xmlns:adec="http://schemas.microsoft.com/office/drawing/2017/decorative" val="1"/>
              </a:ext>
            </a:extLst>
          </p:cNvPr>
          <p:cNvSpPr/>
          <p:nvPr userDrawn="1"/>
        </p:nvSpPr>
        <p:spPr>
          <a:xfrm>
            <a:off x="492942" y="0"/>
            <a:ext cx="94077" cy="6858000"/>
          </a:xfrm>
          <a:prstGeom prst="rect">
            <a:avLst/>
          </a:prstGeom>
          <a:solidFill>
            <a:schemeClr val="tx2">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D5972257-517A-A49E-FA85-ED69B1A60FFB}"/>
              </a:ext>
              <a:ext uri="{C183D7F6-B498-43B3-948B-1728B52AA6E4}">
                <adec:decorative xmlns:adec="http://schemas.microsoft.com/office/drawing/2017/decorative" val="1"/>
              </a:ext>
            </a:extLst>
          </p:cNvPr>
          <p:cNvSpPr/>
          <p:nvPr userDrawn="1"/>
        </p:nvSpPr>
        <p:spPr>
          <a:xfrm>
            <a:off x="11068288" y="0"/>
            <a:ext cx="45720" cy="6858000"/>
          </a:xfrm>
          <a:prstGeom prst="rect">
            <a:avLst/>
          </a:prstGeom>
          <a:solidFill>
            <a:schemeClr val="tx2">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C3291BC4-F154-0A1C-BD50-D90F45B2E440}"/>
              </a:ext>
              <a:ext uri="{C183D7F6-B498-43B3-948B-1728B52AA6E4}">
                <adec:decorative xmlns:adec="http://schemas.microsoft.com/office/drawing/2017/decorative" val="1"/>
              </a:ext>
            </a:extLst>
          </p:cNvPr>
          <p:cNvSpPr/>
          <p:nvPr userDrawn="1"/>
        </p:nvSpPr>
        <p:spPr>
          <a:xfrm>
            <a:off x="304800" y="273843"/>
            <a:ext cx="11571890" cy="6310314"/>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CD97974-B93C-4C96-B3F6-F69E3D6DE6CA}"/>
              </a:ext>
            </a:extLst>
          </p:cNvPr>
          <p:cNvSpPr>
            <a:spLocks noGrp="1"/>
          </p:cNvSpPr>
          <p:nvPr>
            <p:ph type="title" hasCustomPrompt="1"/>
          </p:nvPr>
        </p:nvSpPr>
        <p:spPr>
          <a:xfrm>
            <a:off x="381000" y="381000"/>
            <a:ext cx="11430000" cy="1325563"/>
          </a:xfrm>
        </p:spPr>
        <p:txBody>
          <a:bodyPr/>
          <a:lstStyle>
            <a:lvl1pPr algn="ctr">
              <a:defRPr/>
            </a:lvl1pPr>
          </a:lstStyle>
          <a:p>
            <a:r>
              <a:rPr lang="en-US" dirty="0"/>
              <a:t>Click to add title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hasCustomPrompt="1"/>
          </p:nvPr>
        </p:nvSpPr>
        <p:spPr>
          <a:xfrm>
            <a:off x="1100852" y="1825625"/>
            <a:ext cx="4247067" cy="4351338"/>
          </a:xfrm>
        </p:spPr>
        <p:txBody>
          <a:bodyPr>
            <a:normAutofit/>
          </a:bodyPr>
          <a:lstStyle>
            <a:lvl1pPr>
              <a:defRPr sz="2000"/>
            </a:lvl1pPr>
            <a:lvl2pPr>
              <a:defRPr sz="1800"/>
            </a:lvl2pPr>
            <a:lvl3pPr>
              <a:defRPr sz="1600"/>
            </a:lvl3pPr>
            <a:lvl4pPr>
              <a:defRPr sz="1400"/>
            </a:lvl4pPr>
            <a:lvl5pPr>
              <a:defRPr sz="14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a:extLst>
              <a:ext uri="{FF2B5EF4-FFF2-40B4-BE49-F238E27FC236}">
                <a16:creationId xmlns:a16="http://schemas.microsoft.com/office/drawing/2014/main" id="{AEE0070D-0874-F1CC-4E29-6938F5F6349B}"/>
              </a:ext>
            </a:extLst>
          </p:cNvPr>
          <p:cNvSpPr>
            <a:spLocks noGrp="1"/>
          </p:cNvSpPr>
          <p:nvPr>
            <p:ph idx="10" hasCustomPrompt="1"/>
          </p:nvPr>
        </p:nvSpPr>
        <p:spPr>
          <a:xfrm>
            <a:off x="6434851" y="1825625"/>
            <a:ext cx="4247067" cy="4351338"/>
          </a:xfrm>
        </p:spPr>
        <p:txBody>
          <a:bodyPr>
            <a:normAutofit/>
          </a:bodyPr>
          <a:lstStyle>
            <a:lvl1pPr marL="0" indent="0">
              <a:buNone/>
              <a:defRPr sz="2000" b="1"/>
            </a:lvl1pPr>
            <a:lvl2pPr marL="228600">
              <a:defRPr sz="2000"/>
            </a:lvl2pPr>
            <a:lvl3pPr marL="685800">
              <a:defRPr sz="2000"/>
            </a:lvl3pPr>
            <a:lvl4pPr marL="1143000">
              <a:defRPr sz="2000"/>
            </a:lvl4pPr>
            <a:lvl5pPr marL="1600200">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5394AC65-CD3D-69D7-24FB-C82AA429A96F}"/>
              </a:ext>
            </a:extLst>
          </p:cNvPr>
          <p:cNvSpPr>
            <a:spLocks noGrp="1"/>
          </p:cNvSpPr>
          <p:nvPr>
            <p:ph type="sldNum" sz="quarter" idx="13"/>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782271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 2">
    <p:bg>
      <p:bgPr>
        <a:solidFill>
          <a:schemeClr val="tx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D04544E-40BA-0EF3-1D11-F15C7E80D37E}"/>
              </a:ext>
              <a:ext uri="{C183D7F6-B498-43B3-948B-1728B52AA6E4}">
                <adec:decorative xmlns:adec="http://schemas.microsoft.com/office/drawing/2017/decorative" val="1"/>
              </a:ext>
            </a:extLst>
          </p:cNvPr>
          <p:cNvSpPr/>
          <p:nvPr userDrawn="1"/>
        </p:nvSpPr>
        <p:spPr>
          <a:xfrm>
            <a:off x="3883561" y="1602"/>
            <a:ext cx="300530" cy="6858000"/>
          </a:xfrm>
          <a:prstGeom prst="rect">
            <a:avLst/>
          </a:prstGeom>
          <a:solidFill>
            <a:schemeClr val="tx2">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3C06BFA7-94AE-3A18-523D-C688ECFB498E}"/>
              </a:ext>
              <a:ext uri="{C183D7F6-B498-43B3-948B-1728B52AA6E4}">
                <adec:decorative xmlns:adec="http://schemas.microsoft.com/office/drawing/2017/decorative" val="1"/>
              </a:ext>
            </a:extLst>
          </p:cNvPr>
          <p:cNvSpPr/>
          <p:nvPr userDrawn="1"/>
        </p:nvSpPr>
        <p:spPr>
          <a:xfrm>
            <a:off x="3078414" y="0"/>
            <a:ext cx="94077" cy="6858000"/>
          </a:xfrm>
          <a:prstGeom prst="rect">
            <a:avLst/>
          </a:prstGeom>
          <a:solidFill>
            <a:schemeClr val="tx2">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 name="Group 4">
            <a:extLst>
              <a:ext uri="{FF2B5EF4-FFF2-40B4-BE49-F238E27FC236}">
                <a16:creationId xmlns:a16="http://schemas.microsoft.com/office/drawing/2014/main" id="{E5786F04-54BF-9AA6-0B44-DE78BB380D05}"/>
              </a:ext>
              <a:ext uri="{C183D7F6-B498-43B3-948B-1728B52AA6E4}">
                <adec:decorative xmlns:adec="http://schemas.microsoft.com/office/drawing/2017/decorative" val="1"/>
              </a:ext>
            </a:extLst>
          </p:cNvPr>
          <p:cNvGrpSpPr/>
          <p:nvPr userDrawn="1"/>
        </p:nvGrpSpPr>
        <p:grpSpPr>
          <a:xfrm>
            <a:off x="685177" y="2407472"/>
            <a:ext cx="4120055" cy="4308449"/>
            <a:chOff x="5656746" y="820557"/>
            <a:chExt cx="4120055" cy="4308449"/>
          </a:xfrm>
        </p:grpSpPr>
        <p:pic>
          <p:nvPicPr>
            <p:cNvPr id="6" name="Graphic 5">
              <a:extLst>
                <a:ext uri="{FF2B5EF4-FFF2-40B4-BE49-F238E27FC236}">
                  <a16:creationId xmlns:a16="http://schemas.microsoft.com/office/drawing/2014/main" id="{DA2FB764-6719-6FC4-D31C-F96BBA0A6F8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753287" y="820557"/>
              <a:ext cx="3926972" cy="4308449"/>
            </a:xfrm>
            <a:prstGeom prst="rect">
              <a:avLst/>
            </a:prstGeom>
          </p:spPr>
        </p:pic>
        <p:pic>
          <p:nvPicPr>
            <p:cNvPr id="7" name="Graphic 6">
              <a:extLst>
                <a:ext uri="{FF2B5EF4-FFF2-40B4-BE49-F238E27FC236}">
                  <a16:creationId xmlns:a16="http://schemas.microsoft.com/office/drawing/2014/main" id="{D87175FD-8DE3-7754-36A9-07FEE388EBB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56746" y="914755"/>
              <a:ext cx="4120055" cy="4120055"/>
            </a:xfrm>
            <a:prstGeom prst="rect">
              <a:avLst/>
            </a:prstGeom>
          </p:spPr>
        </p:pic>
      </p:grpSp>
      <p:sp>
        <p:nvSpPr>
          <p:cNvPr id="9" name="Rectangle 8">
            <a:extLst>
              <a:ext uri="{FF2B5EF4-FFF2-40B4-BE49-F238E27FC236}">
                <a16:creationId xmlns:a16="http://schemas.microsoft.com/office/drawing/2014/main" id="{C3291BC4-F154-0A1C-BD50-D90F45B2E440}"/>
              </a:ext>
              <a:ext uri="{C183D7F6-B498-43B3-948B-1728B52AA6E4}">
                <adec:decorative xmlns:adec="http://schemas.microsoft.com/office/drawing/2017/decorative" val="1"/>
              </a:ext>
            </a:extLst>
          </p:cNvPr>
          <p:cNvSpPr/>
          <p:nvPr userDrawn="1"/>
        </p:nvSpPr>
        <p:spPr>
          <a:xfrm>
            <a:off x="304800" y="273843"/>
            <a:ext cx="11571890" cy="6310314"/>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CD97974-B93C-4C96-B3F6-F69E3D6DE6CA}"/>
              </a:ext>
            </a:extLst>
          </p:cNvPr>
          <p:cNvSpPr>
            <a:spLocks noGrp="1"/>
          </p:cNvSpPr>
          <p:nvPr>
            <p:ph type="title" hasCustomPrompt="1"/>
          </p:nvPr>
        </p:nvSpPr>
        <p:spPr>
          <a:xfrm>
            <a:off x="381000" y="381000"/>
            <a:ext cx="11430000" cy="1325563"/>
          </a:xfrm>
        </p:spPr>
        <p:txBody>
          <a:bodyPr/>
          <a:lstStyle>
            <a:lvl1pPr algn="ctr">
              <a:defRPr/>
            </a:lvl1pPr>
          </a:lstStyle>
          <a:p>
            <a:r>
              <a:rPr lang="en-US" dirty="0"/>
              <a:t>Click to add title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hasCustomPrompt="1"/>
          </p:nvPr>
        </p:nvSpPr>
        <p:spPr>
          <a:xfrm>
            <a:off x="1100853" y="1825625"/>
            <a:ext cx="3525772" cy="4351338"/>
          </a:xfrm>
        </p:spPr>
        <p:txBody>
          <a:bodyPr>
            <a:normAutofit/>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a:extLst>
              <a:ext uri="{FF2B5EF4-FFF2-40B4-BE49-F238E27FC236}">
                <a16:creationId xmlns:a16="http://schemas.microsoft.com/office/drawing/2014/main" id="{AEE0070D-0874-F1CC-4E29-6938F5F6349B}"/>
              </a:ext>
            </a:extLst>
          </p:cNvPr>
          <p:cNvSpPr>
            <a:spLocks noGrp="1"/>
          </p:cNvSpPr>
          <p:nvPr>
            <p:ph idx="10" hasCustomPrompt="1"/>
          </p:nvPr>
        </p:nvSpPr>
        <p:spPr>
          <a:xfrm>
            <a:off x="5149516" y="1733025"/>
            <a:ext cx="6204283" cy="3989388"/>
          </a:xfrm>
        </p:spPr>
        <p:txBody>
          <a:bodyPr>
            <a:normAutofit/>
          </a:bodyPr>
          <a:lstStyle>
            <a:lvl1pPr marL="0" indent="0">
              <a:buNone/>
              <a:defRPr sz="2000" b="1"/>
            </a:lvl1pPr>
            <a:lvl2pPr marL="228600">
              <a:defRPr sz="2000"/>
            </a:lvl2pPr>
            <a:lvl3pPr marL="685800">
              <a:defRPr sz="2000"/>
            </a:lvl3pPr>
            <a:lvl4pPr marL="1143000">
              <a:defRPr sz="2000"/>
            </a:lvl4pPr>
            <a:lvl5pPr marL="1600200">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Slide Number Placeholder 13">
            <a:extLst>
              <a:ext uri="{FF2B5EF4-FFF2-40B4-BE49-F238E27FC236}">
                <a16:creationId xmlns:a16="http://schemas.microsoft.com/office/drawing/2014/main" id="{EDBFC337-301C-C3ED-321C-AB4EF4A10822}"/>
              </a:ext>
            </a:extLst>
          </p:cNvPr>
          <p:cNvSpPr>
            <a:spLocks noGrp="1"/>
          </p:cNvSpPr>
          <p:nvPr>
            <p:ph type="sldNum" sz="quarter" idx="13"/>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1385931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90000"/>
            <a:lumOff val="1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8F9AA-2C87-421D-97C1-B4248DFDC2C2}"/>
              </a:ext>
            </a:extLst>
          </p:cNvPr>
          <p:cNvSpPr>
            <a:spLocks noGrp="1"/>
          </p:cNvSpPr>
          <p:nvPr>
            <p:ph type="title"/>
          </p:nvPr>
        </p:nvSpPr>
        <p:spPr>
          <a:xfrm>
            <a:off x="381000" y="381000"/>
            <a:ext cx="114300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381000" y="1825625"/>
            <a:ext cx="11430000" cy="418754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ED77A09-15C2-4E47-948E-AACAFCA47D40}"/>
              </a:ext>
            </a:extLst>
          </p:cNvPr>
          <p:cNvSpPr>
            <a:spLocks noGrp="1"/>
          </p:cNvSpPr>
          <p:nvPr>
            <p:ph type="dt" sz="half" idx="2"/>
          </p:nvPr>
        </p:nvSpPr>
        <p:spPr>
          <a:xfrm>
            <a:off x="381000" y="6145255"/>
            <a:ext cx="2743200" cy="365125"/>
          </a:xfrm>
          <a:prstGeom prst="rect">
            <a:avLst/>
          </a:prstGeom>
        </p:spPr>
        <p:txBody>
          <a:bodyPr vert="horz" lIns="91440" tIns="45720" rIns="91440" bIns="45720" rtlCol="0" anchor="ctr"/>
          <a:lstStyle>
            <a:lvl1pPr algn="l">
              <a:defRPr sz="1200">
                <a:solidFill>
                  <a:schemeClr val="bg1"/>
                </a:solidFill>
              </a:defRPr>
            </a:lvl1pPr>
          </a:lstStyle>
          <a:p>
            <a:endParaRPr lang="en-US" dirty="0"/>
          </a:p>
        </p:txBody>
      </p:sp>
      <p:sp>
        <p:nvSpPr>
          <p:cNvPr id="6" name="Slide Number Placeholder 5">
            <a:extLst>
              <a:ext uri="{FF2B5EF4-FFF2-40B4-BE49-F238E27FC236}">
                <a16:creationId xmlns:a16="http://schemas.microsoft.com/office/drawing/2014/main" id="{CDC57CF0-034F-450D-937C-718D5AF1A059}"/>
              </a:ext>
            </a:extLst>
          </p:cNvPr>
          <p:cNvSpPr>
            <a:spLocks noGrp="1"/>
          </p:cNvSpPr>
          <p:nvPr>
            <p:ph type="sldNum" sz="quarter" idx="4"/>
          </p:nvPr>
        </p:nvSpPr>
        <p:spPr>
          <a:xfrm>
            <a:off x="10922000" y="6145255"/>
            <a:ext cx="845114" cy="365125"/>
          </a:xfrm>
          <a:prstGeom prst="rect">
            <a:avLst/>
          </a:prstGeom>
        </p:spPr>
        <p:txBody>
          <a:bodyPr vert="horz" lIns="91440" tIns="45720" rIns="91440" bIns="45720" rtlCol="0" anchor="ctr"/>
          <a:lstStyle>
            <a:lvl1pPr algn="r">
              <a:defRPr sz="1200">
                <a:solidFill>
                  <a:schemeClr val="bg1"/>
                </a:solidFill>
              </a:defRPr>
            </a:lvl1pPr>
          </a:lstStyle>
          <a:p>
            <a:fld id="{294A09A9-5501-47C1-A89A-A340965A2BE2}" type="slidenum">
              <a:rPr lang="en-US" smtClean="0"/>
              <a:pPr/>
              <a:t>‹#›</a:t>
            </a:fld>
            <a:endParaRPr lang="en-US" dirty="0"/>
          </a:p>
        </p:txBody>
      </p:sp>
      <p:sp>
        <p:nvSpPr>
          <p:cNvPr id="7" name="Footer Placeholder 6">
            <a:extLst>
              <a:ext uri="{FF2B5EF4-FFF2-40B4-BE49-F238E27FC236}">
                <a16:creationId xmlns:a16="http://schemas.microsoft.com/office/drawing/2014/main" id="{51AFD02D-325A-F2A8-9A62-D6D0AF0693E9}"/>
              </a:ext>
            </a:extLst>
          </p:cNvPr>
          <p:cNvSpPr>
            <a:spLocks noGrp="1"/>
          </p:cNvSpPr>
          <p:nvPr>
            <p:ph type="ftr" sz="quarter" idx="3"/>
          </p:nvPr>
        </p:nvSpPr>
        <p:spPr>
          <a:xfrm>
            <a:off x="4038600" y="6145255"/>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Tree>
    <p:extLst>
      <p:ext uri="{BB962C8B-B14F-4D97-AF65-F5344CB8AC3E}">
        <p14:creationId xmlns:p14="http://schemas.microsoft.com/office/powerpoint/2010/main" val="1788353970"/>
      </p:ext>
    </p:extLst>
  </p:cSld>
  <p:clrMap bg1="lt1" tx1="dk1" bg2="lt2" tx2="dk2" accent1="accent1" accent2="accent2" accent3="accent3" accent4="accent4" accent5="accent5" accent6="accent6" hlink="hlink" folHlink="folHlink"/>
  <p:sldLayoutIdLst>
    <p:sldLayoutId id="2147483649" r:id="rId1"/>
    <p:sldLayoutId id="2147483665" r:id="rId2"/>
    <p:sldLayoutId id="2147483666" r:id="rId3"/>
    <p:sldLayoutId id="2147483663" r:id="rId4"/>
    <p:sldLayoutId id="2147483667" r:id="rId5"/>
    <p:sldLayoutId id="2147483668" r:id="rId6"/>
    <p:sldLayoutId id="2147483669" r:id="rId7"/>
    <p:sldLayoutId id="2147483650" r:id="rId8"/>
    <p:sldLayoutId id="2147483670" r:id="rId9"/>
    <p:sldLayoutId id="2147483671" r:id="rId10"/>
    <p:sldLayoutId id="2147483672" r:id="rId11"/>
    <p:sldLayoutId id="2147483673" r:id="rId12"/>
    <p:sldLayoutId id="2147483674" r:id="rId13"/>
    <p:sldLayoutId id="2147483654" r:id="rId14"/>
    <p:sldLayoutId id="2147483655" r:id="rId15"/>
  </p:sldLayoutIdLst>
  <p:hf hdr="0" ftr="0" dt="0"/>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100000"/>
        </a:lnSpc>
        <a:spcBef>
          <a:spcPts val="10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100000"/>
        </a:lnSpc>
        <a:spcBef>
          <a:spcPts val="10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100000"/>
        </a:lnSpc>
        <a:spcBef>
          <a:spcPts val="10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100000"/>
        </a:lnSpc>
        <a:spcBef>
          <a:spcPts val="10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A4A3A4"/>
          </p15:clr>
        </p15:guide>
        <p15:guide id="2" pos="3840" userDrawn="1">
          <p15:clr>
            <a:srgbClr val="A4A3A4"/>
          </p15:clr>
        </p15:guide>
        <p15:guide id="3" pos="240" userDrawn="1">
          <p15:clr>
            <a:srgbClr val="547EBF"/>
          </p15:clr>
        </p15:guide>
        <p15:guide id="4" orient="horz" pos="240" userDrawn="1">
          <p15:clr>
            <a:srgbClr val="547EBF"/>
          </p15:clr>
        </p15:guide>
        <p15:guide id="5" pos="7440" userDrawn="1">
          <p15:clr>
            <a:srgbClr val="547EBF"/>
          </p15:clr>
        </p15:guide>
        <p15:guide id="6" orient="horz" pos="4080" userDrawn="1">
          <p15:clr>
            <a:srgbClr val="547EBF"/>
          </p15:clr>
        </p15:guide>
        <p15:guide id="7" pos="3960" userDrawn="1">
          <p15:clr>
            <a:srgbClr val="547EBF"/>
          </p15:clr>
        </p15:guide>
        <p15:guide id="8" pos="3720" userDrawn="1">
          <p15:clr>
            <a:srgbClr val="547EBF"/>
          </p15:clr>
        </p15:guide>
        <p15:guide id="9" pos="2112" userDrawn="1">
          <p15:clr>
            <a:srgbClr val="547EBF"/>
          </p15:clr>
        </p15:guide>
        <p15:guide id="10" pos="1848" userDrawn="1">
          <p15:clr>
            <a:srgbClr val="547EBF"/>
          </p15:clr>
        </p15:guide>
        <p15:guide id="11" pos="5568" userDrawn="1">
          <p15:clr>
            <a:srgbClr val="547EBF"/>
          </p15:clr>
        </p15:guide>
        <p15:guide id="12" pos="5832" userDrawn="1">
          <p15:clr>
            <a:srgbClr val="547EBF"/>
          </p15:clr>
        </p15:guide>
        <p15:guide id="13" pos="4968" userDrawn="1">
          <p15:clr>
            <a:srgbClr val="9FCC3B"/>
          </p15:clr>
        </p15:guide>
        <p15:guide id="14" pos="5208" userDrawn="1">
          <p15:clr>
            <a:srgbClr val="9FCC3B"/>
          </p15:clr>
        </p15:guide>
        <p15:guide id="15" pos="2712" userDrawn="1">
          <p15:clr>
            <a:srgbClr val="9FCC3B"/>
          </p15:clr>
        </p15:guide>
        <p15:guide id="16" pos="2472" userDrawn="1">
          <p15:clr>
            <a:srgbClr val="9FCC3B"/>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www.rawpixel.com/search/detected" TargetMode="External"/><Relationship Id="rId2" Type="http://schemas.openxmlformats.org/officeDocument/2006/relationships/image" Target="../media/image5.1"/><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hyperlink" Target="mailto:POA.VBAMIW@va.gov" TargetMode="External"/><Relationship Id="rId2" Type="http://schemas.openxmlformats.org/officeDocument/2006/relationships/image" Target="../media/image15.jpeg"/><Relationship Id="rId1" Type="http://schemas.openxmlformats.org/officeDocument/2006/relationships/slideLayout" Target="../slideLayouts/slideLayout6.xml"/><Relationship Id="rId4" Type="http://schemas.openxmlformats.org/officeDocument/2006/relationships/hyperlink" Target="https://www.vaoig.gov/hotline/online-forms/submit-a-complaint"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hyperlink" Target="https://www.peoplematters.in/blog/performance-management/win-your-employees-through-appreciation-10490" TargetMode="External"/><Relationship Id="rId2" Type="http://schemas.openxmlformats.org/officeDocument/2006/relationships/image" Target="../media/image16.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hyperlink" Target="https://www.flickr.com/photos/28486074@N08/6924929159/" TargetMode="External"/><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hyperlink" Target="https://thebluediamondgallery.com/legal08/l/law.html"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hyperlink" Target="https://www.thebluediamondgallery.com/wooden-tile/i/integrity.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F3D98-3C30-4CFC-8643-C81E829C8C25}"/>
              </a:ext>
            </a:extLst>
          </p:cNvPr>
          <p:cNvSpPr>
            <a:spLocks noGrp="1"/>
          </p:cNvSpPr>
          <p:nvPr>
            <p:ph type="ctrTitle"/>
          </p:nvPr>
        </p:nvSpPr>
        <p:spPr>
          <a:xfrm>
            <a:off x="7020675" y="382344"/>
            <a:ext cx="4377767" cy="2719337"/>
          </a:xfrm>
        </p:spPr>
        <p:txBody>
          <a:bodyPr vert="horz" lIns="91440" tIns="45720" rIns="91440" bIns="45720" rtlCol="0" anchor="b">
            <a:normAutofit/>
          </a:bodyPr>
          <a:lstStyle/>
          <a:p>
            <a:r>
              <a:rPr lang="en-US" b="1" kern="1200" spc="0" baseline="0">
                <a:latin typeface="+mj-lt"/>
                <a:ea typeface="+mj-ea"/>
                <a:cs typeface="+mj-cs"/>
              </a:rPr>
              <a:t>How to Report Fraud</a:t>
            </a:r>
          </a:p>
        </p:txBody>
      </p:sp>
      <p:pic>
        <p:nvPicPr>
          <p:cNvPr id="14" name="Picture Placeholder 13">
            <a:extLst>
              <a:ext uri="{FF2B5EF4-FFF2-40B4-BE49-F238E27FC236}">
                <a16:creationId xmlns:a16="http://schemas.microsoft.com/office/drawing/2014/main" id="{2048BD92-647F-33AD-A0B3-2AB2D7BE4641}"/>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9626" r="9398" b="3"/>
          <a:stretch>
            <a:fillRect/>
          </a:stretch>
        </p:blipFill>
        <p:spPr>
          <a:xfrm>
            <a:off x="911745" y="1751759"/>
            <a:ext cx="5394960" cy="3997325"/>
          </a:xfrm>
          <a:noFill/>
        </p:spPr>
      </p:pic>
      <p:sp>
        <p:nvSpPr>
          <p:cNvPr id="3" name="TextBox 2">
            <a:extLst>
              <a:ext uri="{FF2B5EF4-FFF2-40B4-BE49-F238E27FC236}">
                <a16:creationId xmlns:a16="http://schemas.microsoft.com/office/drawing/2014/main" id="{8038C6E4-C73E-A7F5-3373-C751D8F6F37C}"/>
              </a:ext>
            </a:extLst>
          </p:cNvPr>
          <p:cNvSpPr txBox="1"/>
          <p:nvPr/>
        </p:nvSpPr>
        <p:spPr>
          <a:xfrm>
            <a:off x="7029992" y="3340800"/>
            <a:ext cx="4368450" cy="3166331"/>
          </a:xfrm>
          <a:prstGeom prst="rect">
            <a:avLst/>
          </a:prstGeom>
        </p:spPr>
        <p:txBody>
          <a:bodyPr vert="horz" lIns="91440" tIns="45720" rIns="91440" bIns="45720" rtlCol="0">
            <a:normAutofit/>
          </a:bodyPr>
          <a:lstStyle/>
          <a:p>
            <a:pPr>
              <a:lnSpc>
                <a:spcPct val="90000"/>
              </a:lnSpc>
              <a:spcBef>
                <a:spcPts val="1000"/>
              </a:spcBef>
            </a:pPr>
            <a:r>
              <a:rPr lang="en-US" sz="2000">
                <a:solidFill>
                  <a:schemeClr val="bg1"/>
                </a:solidFill>
              </a:rPr>
              <a:t>Presentation by </a:t>
            </a:r>
          </a:p>
          <a:p>
            <a:pPr>
              <a:lnSpc>
                <a:spcPct val="90000"/>
              </a:lnSpc>
              <a:spcBef>
                <a:spcPts val="1000"/>
              </a:spcBef>
            </a:pPr>
            <a:r>
              <a:rPr lang="en-US" sz="2000">
                <a:solidFill>
                  <a:schemeClr val="bg1"/>
                </a:solidFill>
              </a:rPr>
              <a:t>Victor Maglio </a:t>
            </a:r>
          </a:p>
          <a:p>
            <a:pPr>
              <a:lnSpc>
                <a:spcPct val="90000"/>
              </a:lnSpc>
              <a:spcBef>
                <a:spcPts val="1000"/>
              </a:spcBef>
            </a:pPr>
            <a:r>
              <a:rPr lang="en-US" sz="2000">
                <a:solidFill>
                  <a:schemeClr val="bg1"/>
                </a:solidFill>
              </a:rPr>
              <a:t>Change Management Agent</a:t>
            </a:r>
          </a:p>
        </p:txBody>
      </p:sp>
    </p:spTree>
    <p:extLst>
      <p:ext uri="{BB962C8B-B14F-4D97-AF65-F5344CB8AC3E}">
        <p14:creationId xmlns:p14="http://schemas.microsoft.com/office/powerpoint/2010/main" val="41866622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ADBDD2-8C6B-E7CB-CB6F-7F2B063127B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0B1CE73-3774-B2AD-7A8E-D8935F59E834}"/>
              </a:ext>
            </a:extLst>
          </p:cNvPr>
          <p:cNvSpPr>
            <a:spLocks noGrp="1"/>
          </p:cNvSpPr>
          <p:nvPr>
            <p:ph type="title"/>
          </p:nvPr>
        </p:nvSpPr>
        <p:spPr>
          <a:xfrm>
            <a:off x="381000" y="381000"/>
            <a:ext cx="11430000" cy="1325563"/>
          </a:xfrm>
        </p:spPr>
        <p:txBody>
          <a:bodyPr anchor="ctr">
            <a:normAutofit/>
          </a:bodyPr>
          <a:lstStyle/>
          <a:p>
            <a:r>
              <a:rPr lang="en-US" dirty="0"/>
              <a:t>The Claims Process (Simplified)</a:t>
            </a:r>
          </a:p>
        </p:txBody>
      </p:sp>
      <p:sp>
        <p:nvSpPr>
          <p:cNvPr id="11" name="Slide Number Placeholder 10">
            <a:extLst>
              <a:ext uri="{FF2B5EF4-FFF2-40B4-BE49-F238E27FC236}">
                <a16:creationId xmlns:a16="http://schemas.microsoft.com/office/drawing/2014/main" id="{B9EE9F85-1512-31F3-D9AD-CC849AA37D39}"/>
              </a:ext>
            </a:extLst>
          </p:cNvPr>
          <p:cNvSpPr>
            <a:spLocks noGrp="1"/>
          </p:cNvSpPr>
          <p:nvPr>
            <p:ph type="sldNum" sz="quarter" idx="13"/>
          </p:nvPr>
        </p:nvSpPr>
        <p:spPr>
          <a:xfrm>
            <a:off x="10922000" y="6145255"/>
            <a:ext cx="845114" cy="365125"/>
          </a:xfrm>
        </p:spPr>
        <p:txBody>
          <a:bodyPr anchor="ctr">
            <a:normAutofit/>
          </a:bodyPr>
          <a:lstStyle/>
          <a:p>
            <a:pPr>
              <a:spcAft>
                <a:spcPts val="600"/>
              </a:spcAft>
            </a:pPr>
            <a:fld id="{294A09A9-5501-47C1-A89A-A340965A2BE2}" type="slidenum">
              <a:rPr lang="en-US" smtClean="0"/>
              <a:pPr>
                <a:spcAft>
                  <a:spcPts val="600"/>
                </a:spcAft>
              </a:pPr>
              <a:t>10</a:t>
            </a:fld>
            <a:endParaRPr lang="en-US"/>
          </a:p>
        </p:txBody>
      </p:sp>
      <p:sp>
        <p:nvSpPr>
          <p:cNvPr id="17" name="Arrow: Right 16">
            <a:extLst>
              <a:ext uri="{FF2B5EF4-FFF2-40B4-BE49-F238E27FC236}">
                <a16:creationId xmlns:a16="http://schemas.microsoft.com/office/drawing/2014/main" id="{EF0CE4E8-F24A-76D0-5A96-E122AE72F527}"/>
              </a:ext>
            </a:extLst>
          </p:cNvPr>
          <p:cNvSpPr/>
          <p:nvPr/>
        </p:nvSpPr>
        <p:spPr>
          <a:xfrm>
            <a:off x="779237" y="3439885"/>
            <a:ext cx="1702706" cy="123008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Right 18">
            <a:extLst>
              <a:ext uri="{FF2B5EF4-FFF2-40B4-BE49-F238E27FC236}">
                <a16:creationId xmlns:a16="http://schemas.microsoft.com/office/drawing/2014/main" id="{5DE18761-6091-731D-53F5-C9C6243B0932}"/>
              </a:ext>
            </a:extLst>
          </p:cNvPr>
          <p:cNvSpPr/>
          <p:nvPr/>
        </p:nvSpPr>
        <p:spPr>
          <a:xfrm>
            <a:off x="2481943" y="3439885"/>
            <a:ext cx="1702706" cy="123008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row: Right 19">
            <a:extLst>
              <a:ext uri="{FF2B5EF4-FFF2-40B4-BE49-F238E27FC236}">
                <a16:creationId xmlns:a16="http://schemas.microsoft.com/office/drawing/2014/main" id="{2D33F0FE-CF1B-B2EC-1B63-7255FEB0C749}"/>
              </a:ext>
            </a:extLst>
          </p:cNvPr>
          <p:cNvSpPr/>
          <p:nvPr/>
        </p:nvSpPr>
        <p:spPr>
          <a:xfrm>
            <a:off x="4184649" y="3429000"/>
            <a:ext cx="1702706" cy="123008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row: Right 20">
            <a:extLst>
              <a:ext uri="{FF2B5EF4-FFF2-40B4-BE49-F238E27FC236}">
                <a16:creationId xmlns:a16="http://schemas.microsoft.com/office/drawing/2014/main" id="{45CD652A-14EF-440F-3BDB-9C30AACF5CCA}"/>
              </a:ext>
            </a:extLst>
          </p:cNvPr>
          <p:cNvSpPr/>
          <p:nvPr/>
        </p:nvSpPr>
        <p:spPr>
          <a:xfrm>
            <a:off x="9292767" y="3439885"/>
            <a:ext cx="1702706" cy="123008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rrow: Right 21">
            <a:extLst>
              <a:ext uri="{FF2B5EF4-FFF2-40B4-BE49-F238E27FC236}">
                <a16:creationId xmlns:a16="http://schemas.microsoft.com/office/drawing/2014/main" id="{D031601D-6E13-787C-3986-DE0C51DFCBCA}"/>
              </a:ext>
            </a:extLst>
          </p:cNvPr>
          <p:cNvSpPr/>
          <p:nvPr/>
        </p:nvSpPr>
        <p:spPr>
          <a:xfrm>
            <a:off x="7590061" y="3429000"/>
            <a:ext cx="1702706" cy="123008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Right 22">
            <a:extLst>
              <a:ext uri="{FF2B5EF4-FFF2-40B4-BE49-F238E27FC236}">
                <a16:creationId xmlns:a16="http://schemas.microsoft.com/office/drawing/2014/main" id="{D8EA2264-6974-DADA-3651-A61CC862D490}"/>
              </a:ext>
            </a:extLst>
          </p:cNvPr>
          <p:cNvSpPr/>
          <p:nvPr/>
        </p:nvSpPr>
        <p:spPr>
          <a:xfrm>
            <a:off x="5887355" y="3439885"/>
            <a:ext cx="1702706" cy="123008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4832170-6C9A-C519-1ED8-025FCAF5B8EF}"/>
              </a:ext>
            </a:extLst>
          </p:cNvPr>
          <p:cNvSpPr txBox="1"/>
          <p:nvPr/>
        </p:nvSpPr>
        <p:spPr>
          <a:xfrm>
            <a:off x="2514600" y="3788229"/>
            <a:ext cx="1430563" cy="523220"/>
          </a:xfrm>
          <a:prstGeom prst="rect">
            <a:avLst/>
          </a:prstGeom>
          <a:noFill/>
        </p:spPr>
        <p:txBody>
          <a:bodyPr wrap="square" rtlCol="0">
            <a:spAutoFit/>
          </a:bodyPr>
          <a:lstStyle/>
          <a:p>
            <a:r>
              <a:rPr lang="en-US" sz="2800" dirty="0">
                <a:latin typeface="ADLaM Display" panose="02010000000000000000" pitchFamily="2" charset="0"/>
                <a:ea typeface="ADLaM Display" panose="02010000000000000000" pitchFamily="2" charset="0"/>
                <a:cs typeface="ADLaM Display" panose="02010000000000000000" pitchFamily="2" charset="0"/>
              </a:rPr>
              <a:t>POA</a:t>
            </a:r>
          </a:p>
        </p:txBody>
      </p:sp>
      <p:sp>
        <p:nvSpPr>
          <p:cNvPr id="27" name="TextBox 26">
            <a:extLst>
              <a:ext uri="{FF2B5EF4-FFF2-40B4-BE49-F238E27FC236}">
                <a16:creationId xmlns:a16="http://schemas.microsoft.com/office/drawing/2014/main" id="{26DAD13A-A04C-DC4F-EEBA-BD15591A81EC}"/>
              </a:ext>
            </a:extLst>
          </p:cNvPr>
          <p:cNvSpPr txBox="1"/>
          <p:nvPr/>
        </p:nvSpPr>
        <p:spPr>
          <a:xfrm>
            <a:off x="4217306" y="3788228"/>
            <a:ext cx="1637392" cy="461665"/>
          </a:xfrm>
          <a:prstGeom prst="rect">
            <a:avLst/>
          </a:prstGeom>
          <a:noFill/>
        </p:spPr>
        <p:txBody>
          <a:bodyPr wrap="square" rtlCol="0">
            <a:spAutoFit/>
          </a:bodyPr>
          <a:lstStyle/>
          <a:p>
            <a:r>
              <a:rPr lang="en-US" sz="2400" dirty="0">
                <a:latin typeface="ADLaM Display" panose="02010000000000000000" pitchFamily="2" charset="0"/>
                <a:ea typeface="ADLaM Display" panose="02010000000000000000" pitchFamily="2" charset="0"/>
                <a:cs typeface="ADLaM Display" panose="02010000000000000000" pitchFamily="2" charset="0"/>
              </a:rPr>
              <a:t>VSR-DEV</a:t>
            </a:r>
          </a:p>
        </p:txBody>
      </p:sp>
      <p:sp>
        <p:nvSpPr>
          <p:cNvPr id="28" name="TextBox 27">
            <a:extLst>
              <a:ext uri="{FF2B5EF4-FFF2-40B4-BE49-F238E27FC236}">
                <a16:creationId xmlns:a16="http://schemas.microsoft.com/office/drawing/2014/main" id="{549521F5-4C8B-3A6B-F419-5E2D4AAE090C}"/>
              </a:ext>
            </a:extLst>
          </p:cNvPr>
          <p:cNvSpPr txBox="1"/>
          <p:nvPr/>
        </p:nvSpPr>
        <p:spPr>
          <a:xfrm>
            <a:off x="5920012" y="3788229"/>
            <a:ext cx="1430563" cy="461665"/>
          </a:xfrm>
          <a:prstGeom prst="rect">
            <a:avLst/>
          </a:prstGeom>
          <a:noFill/>
        </p:spPr>
        <p:txBody>
          <a:bodyPr wrap="square" rtlCol="0">
            <a:spAutoFit/>
          </a:bodyPr>
          <a:lstStyle/>
          <a:p>
            <a:r>
              <a:rPr lang="en-US" sz="2400" dirty="0">
                <a:latin typeface="ADLaM Display" panose="02010000000000000000" pitchFamily="2" charset="0"/>
                <a:ea typeface="ADLaM Display" panose="02010000000000000000" pitchFamily="2" charset="0"/>
                <a:cs typeface="ADLaM Display" panose="02010000000000000000" pitchFamily="2" charset="0"/>
              </a:rPr>
              <a:t>RVSR</a:t>
            </a:r>
          </a:p>
        </p:txBody>
      </p:sp>
      <p:sp>
        <p:nvSpPr>
          <p:cNvPr id="29" name="TextBox 28">
            <a:extLst>
              <a:ext uri="{FF2B5EF4-FFF2-40B4-BE49-F238E27FC236}">
                <a16:creationId xmlns:a16="http://schemas.microsoft.com/office/drawing/2014/main" id="{1236C6AA-47AF-FED1-0261-BE1BCD84B6FC}"/>
              </a:ext>
            </a:extLst>
          </p:cNvPr>
          <p:cNvSpPr txBox="1"/>
          <p:nvPr/>
        </p:nvSpPr>
        <p:spPr>
          <a:xfrm>
            <a:off x="7622718" y="3880561"/>
            <a:ext cx="1430563" cy="369332"/>
          </a:xfrm>
          <a:prstGeom prst="rect">
            <a:avLst/>
          </a:prstGeom>
          <a:noFill/>
        </p:spPr>
        <p:txBody>
          <a:bodyPr wrap="square" rtlCol="0">
            <a:spAutoFit/>
          </a:bodyPr>
          <a:lstStyle/>
          <a:p>
            <a:r>
              <a:rPr lang="en-US" dirty="0">
                <a:latin typeface="ADLaM Display" panose="02010000000000000000" pitchFamily="2" charset="0"/>
                <a:ea typeface="ADLaM Display" panose="02010000000000000000" pitchFamily="2" charset="0"/>
                <a:cs typeface="ADLaM Display" panose="02010000000000000000" pitchFamily="2" charset="0"/>
              </a:rPr>
              <a:t>VSR-PROM</a:t>
            </a:r>
          </a:p>
        </p:txBody>
      </p:sp>
      <p:sp>
        <p:nvSpPr>
          <p:cNvPr id="30" name="TextBox 29">
            <a:extLst>
              <a:ext uri="{FF2B5EF4-FFF2-40B4-BE49-F238E27FC236}">
                <a16:creationId xmlns:a16="http://schemas.microsoft.com/office/drawing/2014/main" id="{D091A52A-4150-9C74-FB8C-A173EDCD1568}"/>
              </a:ext>
            </a:extLst>
          </p:cNvPr>
          <p:cNvSpPr txBox="1"/>
          <p:nvPr/>
        </p:nvSpPr>
        <p:spPr>
          <a:xfrm>
            <a:off x="9325424" y="3870261"/>
            <a:ext cx="1430563" cy="369332"/>
          </a:xfrm>
          <a:prstGeom prst="rect">
            <a:avLst/>
          </a:prstGeom>
          <a:noFill/>
        </p:spPr>
        <p:txBody>
          <a:bodyPr wrap="square" rtlCol="0">
            <a:spAutoFit/>
          </a:bodyPr>
          <a:lstStyle/>
          <a:p>
            <a:r>
              <a:rPr lang="en-US" dirty="0">
                <a:latin typeface="ADLaM Display" panose="02010000000000000000" pitchFamily="2" charset="0"/>
                <a:ea typeface="ADLaM Display" panose="02010000000000000000" pitchFamily="2" charset="0"/>
                <a:cs typeface="ADLaM Display" panose="02010000000000000000" pitchFamily="2" charset="0"/>
              </a:rPr>
              <a:t>VSR-AUTH</a:t>
            </a:r>
          </a:p>
        </p:txBody>
      </p:sp>
      <p:sp>
        <p:nvSpPr>
          <p:cNvPr id="31" name="TextBox 30">
            <a:extLst>
              <a:ext uri="{FF2B5EF4-FFF2-40B4-BE49-F238E27FC236}">
                <a16:creationId xmlns:a16="http://schemas.microsoft.com/office/drawing/2014/main" id="{8A7AA51A-D662-8CED-49A7-F09C37E58DBF}"/>
              </a:ext>
            </a:extLst>
          </p:cNvPr>
          <p:cNvSpPr txBox="1"/>
          <p:nvPr/>
        </p:nvSpPr>
        <p:spPr>
          <a:xfrm>
            <a:off x="746580" y="3788229"/>
            <a:ext cx="1430563" cy="523220"/>
          </a:xfrm>
          <a:prstGeom prst="rect">
            <a:avLst/>
          </a:prstGeom>
          <a:noFill/>
        </p:spPr>
        <p:txBody>
          <a:bodyPr wrap="square" rtlCol="0">
            <a:spAutoFit/>
          </a:bodyPr>
          <a:lstStyle/>
          <a:p>
            <a:r>
              <a:rPr lang="en-US" sz="2800" dirty="0">
                <a:latin typeface="ADLaM Display" panose="02010000000000000000" pitchFamily="2" charset="0"/>
                <a:ea typeface="ADLaM Display" panose="02010000000000000000" pitchFamily="2" charset="0"/>
                <a:cs typeface="ADLaM Display" panose="02010000000000000000" pitchFamily="2" charset="0"/>
              </a:rPr>
              <a:t>VET</a:t>
            </a:r>
          </a:p>
        </p:txBody>
      </p:sp>
      <p:sp>
        <p:nvSpPr>
          <p:cNvPr id="32" name="TextBox 31">
            <a:extLst>
              <a:ext uri="{FF2B5EF4-FFF2-40B4-BE49-F238E27FC236}">
                <a16:creationId xmlns:a16="http://schemas.microsoft.com/office/drawing/2014/main" id="{F0FA7BD4-8B34-641A-8235-B7616B585A0A}"/>
              </a:ext>
            </a:extLst>
          </p:cNvPr>
          <p:cNvSpPr txBox="1"/>
          <p:nvPr/>
        </p:nvSpPr>
        <p:spPr>
          <a:xfrm>
            <a:off x="5036002" y="4942114"/>
            <a:ext cx="5719985" cy="923330"/>
          </a:xfrm>
          <a:prstGeom prst="rect">
            <a:avLst/>
          </a:prstGeom>
          <a:noFill/>
        </p:spPr>
        <p:txBody>
          <a:bodyPr wrap="square" rtlCol="0">
            <a:spAutoFit/>
          </a:bodyPr>
          <a:lstStyle/>
          <a:p>
            <a:r>
              <a:rPr lang="en-US" dirty="0">
                <a:solidFill>
                  <a:schemeClr val="bg1"/>
                </a:solidFill>
              </a:rPr>
              <a:t>Not counting extending circumstances which would require second signature or additional reviews of the claim.</a:t>
            </a:r>
          </a:p>
        </p:txBody>
      </p:sp>
    </p:spTree>
    <p:extLst>
      <p:ext uri="{BB962C8B-B14F-4D97-AF65-F5344CB8AC3E}">
        <p14:creationId xmlns:p14="http://schemas.microsoft.com/office/powerpoint/2010/main" val="22262209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D1B9F9E-EC8A-09BD-BA33-8D977519CA34}"/>
              </a:ext>
            </a:extLst>
          </p:cNvPr>
          <p:cNvSpPr>
            <a:spLocks noGrp="1"/>
          </p:cNvSpPr>
          <p:nvPr>
            <p:ph type="ctrTitle"/>
          </p:nvPr>
        </p:nvSpPr>
        <p:spPr>
          <a:xfrm>
            <a:off x="700667" y="405114"/>
            <a:ext cx="4505155" cy="2370744"/>
          </a:xfrm>
        </p:spPr>
        <p:txBody>
          <a:bodyPr/>
          <a:lstStyle/>
          <a:p>
            <a:r>
              <a:rPr lang="en-US" dirty="0"/>
              <a:t>Reporting Fraud</a:t>
            </a:r>
          </a:p>
        </p:txBody>
      </p:sp>
      <p:pic>
        <p:nvPicPr>
          <p:cNvPr id="5" name="Picture Placeholder 4" descr="A person looking at a model of a house">
            <a:extLst>
              <a:ext uri="{FF2B5EF4-FFF2-40B4-BE49-F238E27FC236}">
                <a16:creationId xmlns:a16="http://schemas.microsoft.com/office/drawing/2014/main" id="{908CD24D-C0C6-B502-7021-059C9800BBBE}"/>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t="8" b="8"/>
          <a:stretch/>
        </p:blipFill>
        <p:spPr>
          <a:xfrm>
            <a:off x="5908736" y="1748992"/>
            <a:ext cx="5394960" cy="3997325"/>
          </a:xfrm>
        </p:spPr>
      </p:pic>
      <p:sp>
        <p:nvSpPr>
          <p:cNvPr id="2" name="Slide Number Placeholder 1">
            <a:extLst>
              <a:ext uri="{FF2B5EF4-FFF2-40B4-BE49-F238E27FC236}">
                <a16:creationId xmlns:a16="http://schemas.microsoft.com/office/drawing/2014/main" id="{B1B617AD-09E2-07D1-0572-86BE7139B998}"/>
              </a:ext>
            </a:extLst>
          </p:cNvPr>
          <p:cNvSpPr>
            <a:spLocks noGrp="1"/>
          </p:cNvSpPr>
          <p:nvPr>
            <p:ph type="sldNum" sz="quarter" idx="14"/>
          </p:nvPr>
        </p:nvSpPr>
        <p:spPr>
          <a:xfrm>
            <a:off x="10922000" y="6145255"/>
            <a:ext cx="845114" cy="365125"/>
          </a:xfrm>
        </p:spPr>
        <p:txBody>
          <a:bodyPr/>
          <a:lstStyle/>
          <a:p>
            <a:fld id="{294A09A9-5501-47C1-A89A-A340965A2BE2}" type="slidenum">
              <a:rPr lang="en-US" smtClean="0"/>
              <a:pPr/>
              <a:t>11</a:t>
            </a:fld>
            <a:endParaRPr lang="en-US" dirty="0"/>
          </a:p>
        </p:txBody>
      </p:sp>
      <p:sp>
        <p:nvSpPr>
          <p:cNvPr id="4" name="TextBox 3">
            <a:extLst>
              <a:ext uri="{FF2B5EF4-FFF2-40B4-BE49-F238E27FC236}">
                <a16:creationId xmlns:a16="http://schemas.microsoft.com/office/drawing/2014/main" id="{D45E20A0-5893-E2FB-EB7B-F75113C188BE}"/>
              </a:ext>
            </a:extLst>
          </p:cNvPr>
          <p:cNvSpPr txBox="1"/>
          <p:nvPr/>
        </p:nvSpPr>
        <p:spPr>
          <a:xfrm>
            <a:off x="571621" y="2775858"/>
            <a:ext cx="4985658" cy="2585323"/>
          </a:xfrm>
          <a:prstGeom prst="rect">
            <a:avLst/>
          </a:prstGeom>
          <a:noFill/>
        </p:spPr>
        <p:txBody>
          <a:bodyPr wrap="square" rtlCol="0">
            <a:spAutoFit/>
          </a:bodyPr>
          <a:lstStyle/>
          <a:p>
            <a:r>
              <a:rPr lang="en-US" b="1" dirty="0">
                <a:solidFill>
                  <a:schemeClr val="bg1"/>
                </a:solidFill>
              </a:rPr>
              <a:t>Veterans Benefits Administration</a:t>
            </a:r>
          </a:p>
          <a:p>
            <a:r>
              <a:rPr lang="en-US" dirty="0">
                <a:solidFill>
                  <a:schemeClr val="bg1"/>
                </a:solidFill>
              </a:rPr>
              <a:t>Call 1-800-827-1000</a:t>
            </a:r>
          </a:p>
          <a:p>
            <a:endParaRPr lang="en-US" dirty="0">
              <a:solidFill>
                <a:schemeClr val="bg1"/>
              </a:solidFill>
            </a:endParaRPr>
          </a:p>
          <a:p>
            <a:r>
              <a:rPr lang="en-US" dirty="0">
                <a:solidFill>
                  <a:schemeClr val="bg1"/>
                </a:solidFill>
              </a:rPr>
              <a:t>VAVBAMIW/RO/POA </a:t>
            </a:r>
            <a:r>
              <a:rPr lang="en-US" u="sng" dirty="0">
                <a:solidFill>
                  <a:schemeClr val="bg1"/>
                </a:solidFill>
                <a:hlinkClick r:id="rId3">
                  <a:extLst>
                    <a:ext uri="{A12FA001-AC4F-418D-AE19-62706E023703}">
                      <ahyp:hlinkClr xmlns:ahyp="http://schemas.microsoft.com/office/drawing/2018/hyperlinkcolor" val="tx"/>
                    </a:ext>
                  </a:extLst>
                </a:hlinkClick>
              </a:rPr>
              <a:t>POA.VBAMIW@va.gov</a:t>
            </a:r>
            <a:endParaRPr lang="en-US" dirty="0">
              <a:solidFill>
                <a:schemeClr val="bg1"/>
              </a:solidFill>
            </a:endParaRPr>
          </a:p>
          <a:p>
            <a:endParaRPr lang="en-US" dirty="0">
              <a:solidFill>
                <a:schemeClr val="bg1"/>
              </a:solidFill>
            </a:endParaRPr>
          </a:p>
          <a:p>
            <a:r>
              <a:rPr lang="en-US" dirty="0">
                <a:solidFill>
                  <a:schemeClr val="bg1"/>
                </a:solidFill>
                <a:hlinkClick r:id="rId4">
                  <a:extLst>
                    <a:ext uri="{A12FA001-AC4F-418D-AE19-62706E023703}">
                      <ahyp:hlinkClr xmlns:ahyp="http://schemas.microsoft.com/office/drawing/2018/hyperlinkcolor" val="tx"/>
                    </a:ext>
                  </a:extLst>
                </a:hlinkClick>
              </a:rPr>
              <a:t>https://www.vaoig.gov/hotline/online-forms/submit-a-complaint</a:t>
            </a:r>
            <a:r>
              <a:rPr lang="en-US" dirty="0">
                <a:solidFill>
                  <a:schemeClr val="bg1"/>
                </a:solidFill>
              </a:rPr>
              <a:t> </a:t>
            </a:r>
          </a:p>
          <a:p>
            <a:endParaRPr lang="en-US"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10678214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8EEFE-3603-56A9-02FC-A2488A187851}"/>
              </a:ext>
            </a:extLst>
          </p:cNvPr>
          <p:cNvSpPr>
            <a:spLocks noGrp="1"/>
          </p:cNvSpPr>
          <p:nvPr>
            <p:ph type="title"/>
          </p:nvPr>
        </p:nvSpPr>
        <p:spPr>
          <a:xfrm>
            <a:off x="381000" y="381000"/>
            <a:ext cx="11430000" cy="1325563"/>
          </a:xfrm>
        </p:spPr>
        <p:txBody>
          <a:bodyPr/>
          <a:lstStyle/>
          <a:p>
            <a:r>
              <a:rPr lang="en-US" dirty="0"/>
              <a:t>Summary</a:t>
            </a:r>
          </a:p>
        </p:txBody>
      </p:sp>
      <p:sp>
        <p:nvSpPr>
          <p:cNvPr id="3" name="Content Placeholder 2">
            <a:extLst>
              <a:ext uri="{FF2B5EF4-FFF2-40B4-BE49-F238E27FC236}">
                <a16:creationId xmlns:a16="http://schemas.microsoft.com/office/drawing/2014/main" id="{AE3DA292-2DDD-FBBA-7845-3B181E43362F}"/>
              </a:ext>
            </a:extLst>
          </p:cNvPr>
          <p:cNvSpPr>
            <a:spLocks noGrp="1"/>
          </p:cNvSpPr>
          <p:nvPr>
            <p:ph idx="1"/>
          </p:nvPr>
        </p:nvSpPr>
        <p:spPr>
          <a:xfrm>
            <a:off x="1100852" y="1825625"/>
            <a:ext cx="10046119" cy="4517302"/>
          </a:xfrm>
        </p:spPr>
        <p:txBody>
          <a:bodyPr/>
          <a:lstStyle/>
          <a:p>
            <a:endParaRPr lang="en-US" i="1" dirty="0"/>
          </a:p>
          <a:p>
            <a:endParaRPr lang="en-US" i="1" dirty="0"/>
          </a:p>
          <a:p>
            <a:pPr marL="0" indent="0">
              <a:buNone/>
            </a:pPr>
            <a:r>
              <a:rPr lang="en-US" dirty="0"/>
              <a:t>As Service Officers, you’re responsible for protecting veterans’ benefits, personal information, and taxpayer funds. Everyone has a role to play in this process. It’s important to establish a transparent work environment where all of you feel comfortable openly discussing potential fraud situations with one another. Integrity is essential because it ensures trust, accountability, and the fair distribution of benefits to those who have earned them.</a:t>
            </a:r>
          </a:p>
          <a:p>
            <a:pPr marL="0" indent="0">
              <a:buNone/>
            </a:pPr>
            <a:r>
              <a:rPr lang="en-US" dirty="0"/>
              <a:t>Remember, if you see something, say something—your vigilance helps safeguard our veterans and the resources they rely on.</a:t>
            </a:r>
            <a:endParaRPr lang="en-US" i="1" dirty="0"/>
          </a:p>
        </p:txBody>
      </p:sp>
      <p:sp>
        <p:nvSpPr>
          <p:cNvPr id="5" name="Slide Number Placeholder 4">
            <a:extLst>
              <a:ext uri="{FF2B5EF4-FFF2-40B4-BE49-F238E27FC236}">
                <a16:creationId xmlns:a16="http://schemas.microsoft.com/office/drawing/2014/main" id="{9337D425-ACCD-D8C2-7544-51EDA05C8F14}"/>
              </a:ext>
            </a:extLst>
          </p:cNvPr>
          <p:cNvSpPr>
            <a:spLocks noGrp="1"/>
          </p:cNvSpPr>
          <p:nvPr>
            <p:ph type="sldNum" sz="quarter" idx="14"/>
          </p:nvPr>
        </p:nvSpPr>
        <p:spPr>
          <a:xfrm>
            <a:off x="10922000" y="6145255"/>
            <a:ext cx="845114" cy="365125"/>
          </a:xfrm>
        </p:spPr>
        <p:txBody>
          <a:bodyPr/>
          <a:lstStyle/>
          <a:p>
            <a:fld id="{294A09A9-5501-47C1-A89A-A340965A2BE2}" type="slidenum">
              <a:rPr lang="en-US" smtClean="0"/>
              <a:pPr/>
              <a:t>12</a:t>
            </a:fld>
            <a:endParaRPr lang="en-US" dirty="0"/>
          </a:p>
        </p:txBody>
      </p:sp>
    </p:spTree>
    <p:extLst>
      <p:ext uri="{BB962C8B-B14F-4D97-AF65-F5344CB8AC3E}">
        <p14:creationId xmlns:p14="http://schemas.microsoft.com/office/powerpoint/2010/main" val="5374724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9AAB1C8-4A29-D350-B7C4-3089C13BFB51}"/>
              </a:ext>
            </a:extLst>
          </p:cNvPr>
          <p:cNvSpPr>
            <a:spLocks noGrp="1"/>
          </p:cNvSpPr>
          <p:nvPr>
            <p:ph type="ctrTitle"/>
          </p:nvPr>
        </p:nvSpPr>
        <p:spPr>
          <a:xfrm>
            <a:off x="7020675" y="382344"/>
            <a:ext cx="4377767" cy="2719337"/>
          </a:xfrm>
        </p:spPr>
        <p:txBody>
          <a:bodyPr/>
          <a:lstStyle/>
          <a:p>
            <a:r>
              <a:rPr lang="en-US" dirty="0"/>
              <a:t>Thank you</a:t>
            </a:r>
          </a:p>
        </p:txBody>
      </p:sp>
      <p:pic>
        <p:nvPicPr>
          <p:cNvPr id="6" name="Picture Placeholder 5">
            <a:extLst>
              <a:ext uri="{FF2B5EF4-FFF2-40B4-BE49-F238E27FC236}">
                <a16:creationId xmlns:a16="http://schemas.microsoft.com/office/drawing/2014/main" id="{30452C6F-947C-89F5-F589-F6759321BB88}"/>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2041" r="12041"/>
          <a:stretch/>
        </p:blipFill>
        <p:spPr>
          <a:xfrm>
            <a:off x="911745" y="1751759"/>
            <a:ext cx="5394960" cy="3997325"/>
          </a:xfrm>
        </p:spPr>
      </p:pic>
      <p:sp>
        <p:nvSpPr>
          <p:cNvPr id="3" name="Content Placeholder 2">
            <a:extLst>
              <a:ext uri="{FF2B5EF4-FFF2-40B4-BE49-F238E27FC236}">
                <a16:creationId xmlns:a16="http://schemas.microsoft.com/office/drawing/2014/main" id="{65F8618F-D769-F666-B1AD-B03C82DA1B23}"/>
              </a:ext>
            </a:extLst>
          </p:cNvPr>
          <p:cNvSpPr>
            <a:spLocks noGrp="1"/>
          </p:cNvSpPr>
          <p:nvPr>
            <p:ph sz="quarter" idx="11"/>
          </p:nvPr>
        </p:nvSpPr>
        <p:spPr>
          <a:xfrm>
            <a:off x="7029992" y="3340800"/>
            <a:ext cx="4368450" cy="3166331"/>
          </a:xfrm>
        </p:spPr>
        <p:txBody>
          <a:bodyPr/>
          <a:lstStyle/>
          <a:p>
            <a:r>
              <a:rPr lang="en-US" dirty="0"/>
              <a:t>Victor Maglio</a:t>
            </a:r>
          </a:p>
          <a:p>
            <a:r>
              <a:rPr lang="en-US" dirty="0"/>
              <a:t>Change Management Agent</a:t>
            </a:r>
          </a:p>
          <a:p>
            <a:r>
              <a:rPr lang="en-US" dirty="0"/>
              <a:t>victor.maglio@va.gov</a:t>
            </a:r>
          </a:p>
        </p:txBody>
      </p:sp>
    </p:spTree>
    <p:extLst>
      <p:ext uri="{BB962C8B-B14F-4D97-AF65-F5344CB8AC3E}">
        <p14:creationId xmlns:p14="http://schemas.microsoft.com/office/powerpoint/2010/main" val="17682938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A4A7895-3FBB-9134-6284-4A5950F5B493}"/>
              </a:ext>
            </a:extLst>
          </p:cNvPr>
          <p:cNvSpPr>
            <a:spLocks noGrp="1"/>
          </p:cNvSpPr>
          <p:nvPr>
            <p:ph type="ctrTitle"/>
          </p:nvPr>
        </p:nvSpPr>
        <p:spPr>
          <a:xfrm>
            <a:off x="467140" y="576470"/>
            <a:ext cx="10712489" cy="969301"/>
          </a:xfrm>
        </p:spPr>
        <p:txBody>
          <a:bodyPr/>
          <a:lstStyle/>
          <a:p>
            <a:r>
              <a:rPr lang="en-US" dirty="0"/>
              <a:t>Agenda</a:t>
            </a:r>
          </a:p>
        </p:txBody>
      </p:sp>
      <p:sp>
        <p:nvSpPr>
          <p:cNvPr id="9" name="Content Placeholder 8">
            <a:extLst>
              <a:ext uri="{FF2B5EF4-FFF2-40B4-BE49-F238E27FC236}">
                <a16:creationId xmlns:a16="http://schemas.microsoft.com/office/drawing/2014/main" id="{49F04B66-5C68-5FD6-773C-3016CF0ACCE4}"/>
              </a:ext>
            </a:extLst>
          </p:cNvPr>
          <p:cNvSpPr>
            <a:spLocks noGrp="1"/>
          </p:cNvSpPr>
          <p:nvPr>
            <p:ph sz="quarter" idx="11"/>
          </p:nvPr>
        </p:nvSpPr>
        <p:spPr>
          <a:xfrm>
            <a:off x="467139" y="1545771"/>
            <a:ext cx="4831209" cy="4964608"/>
          </a:xfrm>
        </p:spPr>
        <p:txBody>
          <a:bodyPr/>
          <a:lstStyle/>
          <a:p>
            <a:r>
              <a:rPr lang="en-US" dirty="0"/>
              <a:t>Introduction</a:t>
            </a:r>
          </a:p>
          <a:p>
            <a:r>
              <a:rPr lang="en-US" dirty="0"/>
              <a:t>Definition of Fraud</a:t>
            </a:r>
          </a:p>
          <a:p>
            <a:r>
              <a:rPr lang="en-US" dirty="0"/>
              <a:t>Standards of Conduct</a:t>
            </a:r>
          </a:p>
          <a:p>
            <a:r>
              <a:rPr lang="en-US" dirty="0"/>
              <a:t>Different Levels of Fraud</a:t>
            </a:r>
          </a:p>
          <a:p>
            <a:r>
              <a:rPr lang="en-US" dirty="0"/>
              <a:t>Common Fraud Schemes</a:t>
            </a:r>
          </a:p>
          <a:p>
            <a:r>
              <a:rPr lang="en-US" dirty="0"/>
              <a:t>Guiding Principles</a:t>
            </a:r>
          </a:p>
          <a:p>
            <a:r>
              <a:rPr lang="en-US" dirty="0"/>
              <a:t>Integrity</a:t>
            </a:r>
          </a:p>
          <a:p>
            <a:r>
              <a:rPr lang="en-US" dirty="0"/>
              <a:t>The Claims Process</a:t>
            </a:r>
          </a:p>
          <a:p>
            <a:r>
              <a:rPr lang="en-US" dirty="0"/>
              <a:t>Reporting Fraud</a:t>
            </a:r>
          </a:p>
          <a:p>
            <a:r>
              <a:rPr lang="en-US" dirty="0"/>
              <a:t>Summary</a:t>
            </a:r>
          </a:p>
          <a:p>
            <a:endParaRPr lang="en-US" dirty="0"/>
          </a:p>
        </p:txBody>
      </p:sp>
      <p:pic>
        <p:nvPicPr>
          <p:cNvPr id="6" name="Picture Placeholder 5">
            <a:extLst>
              <a:ext uri="{FF2B5EF4-FFF2-40B4-BE49-F238E27FC236}">
                <a16:creationId xmlns:a16="http://schemas.microsoft.com/office/drawing/2014/main" id="{2616A6F2-B984-727A-D9F9-66A23002551D}"/>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0196" r="10196"/>
          <a:stretch/>
        </p:blipFill>
        <p:spPr>
          <a:xfrm>
            <a:off x="5868267" y="1794759"/>
            <a:ext cx="5394960" cy="3997325"/>
          </a:xfrm>
        </p:spPr>
      </p:pic>
      <p:sp>
        <p:nvSpPr>
          <p:cNvPr id="17" name="Slide Number Placeholder 16">
            <a:extLst>
              <a:ext uri="{FF2B5EF4-FFF2-40B4-BE49-F238E27FC236}">
                <a16:creationId xmlns:a16="http://schemas.microsoft.com/office/drawing/2014/main" id="{E1F36102-91E3-B5B6-05D2-563D2642C9AC}"/>
              </a:ext>
            </a:extLst>
          </p:cNvPr>
          <p:cNvSpPr>
            <a:spLocks noGrp="1"/>
          </p:cNvSpPr>
          <p:nvPr>
            <p:ph type="sldNum" sz="quarter" idx="14"/>
          </p:nvPr>
        </p:nvSpPr>
        <p:spPr>
          <a:xfrm>
            <a:off x="10922000" y="6145255"/>
            <a:ext cx="845114" cy="365125"/>
          </a:xfrm>
        </p:spPr>
        <p:txBody>
          <a:bodyPr/>
          <a:lstStyle/>
          <a:p>
            <a:fld id="{294A09A9-5501-47C1-A89A-A340965A2BE2}" type="slidenum">
              <a:rPr lang="en-US" smtClean="0"/>
              <a:pPr/>
              <a:t>2</a:t>
            </a:fld>
            <a:endParaRPr lang="en-US" dirty="0"/>
          </a:p>
        </p:txBody>
      </p:sp>
    </p:spTree>
    <p:extLst>
      <p:ext uri="{BB962C8B-B14F-4D97-AF65-F5344CB8AC3E}">
        <p14:creationId xmlns:p14="http://schemas.microsoft.com/office/powerpoint/2010/main" val="24034039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7AF5A1F-B233-C75A-B7DC-066E53119DA2}"/>
              </a:ext>
            </a:extLst>
          </p:cNvPr>
          <p:cNvSpPr>
            <a:spLocks noGrp="1"/>
          </p:cNvSpPr>
          <p:nvPr>
            <p:ph type="ctrTitle"/>
          </p:nvPr>
        </p:nvSpPr>
        <p:spPr>
          <a:xfrm>
            <a:off x="7020675" y="480627"/>
            <a:ext cx="4505155" cy="2894495"/>
          </a:xfrm>
        </p:spPr>
        <p:txBody>
          <a:bodyPr/>
          <a:lstStyle/>
          <a:p>
            <a:r>
              <a:rPr lang="en-US" dirty="0"/>
              <a:t>What is considered fraud?</a:t>
            </a:r>
          </a:p>
        </p:txBody>
      </p:sp>
      <p:pic>
        <p:nvPicPr>
          <p:cNvPr id="5" name="Picture Placeholder 4">
            <a:extLst>
              <a:ext uri="{FF2B5EF4-FFF2-40B4-BE49-F238E27FC236}">
                <a16:creationId xmlns:a16="http://schemas.microsoft.com/office/drawing/2014/main" id="{2B660493-A854-C062-6ED2-02A7EEC4FC1A}"/>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4984" r="4984"/>
          <a:stretch/>
        </p:blipFill>
        <p:spPr>
          <a:xfrm>
            <a:off x="1013382" y="1740873"/>
            <a:ext cx="5394960" cy="3997325"/>
          </a:xfrm>
        </p:spPr>
      </p:pic>
      <p:sp>
        <p:nvSpPr>
          <p:cNvPr id="8" name="Content Placeholder 7">
            <a:extLst>
              <a:ext uri="{FF2B5EF4-FFF2-40B4-BE49-F238E27FC236}">
                <a16:creationId xmlns:a16="http://schemas.microsoft.com/office/drawing/2014/main" id="{309B322C-92BF-3972-EB9C-80C69BC2D96C}"/>
              </a:ext>
            </a:extLst>
          </p:cNvPr>
          <p:cNvSpPr>
            <a:spLocks noGrp="1"/>
          </p:cNvSpPr>
          <p:nvPr>
            <p:ph sz="quarter" idx="11"/>
          </p:nvPr>
        </p:nvSpPr>
        <p:spPr>
          <a:xfrm>
            <a:off x="7434943" y="4093029"/>
            <a:ext cx="3523343" cy="2337934"/>
          </a:xfrm>
        </p:spPr>
        <p:txBody>
          <a:bodyPr>
            <a:normAutofit/>
          </a:bodyPr>
          <a:lstStyle/>
          <a:p>
            <a:r>
              <a:rPr lang="en-US" dirty="0"/>
              <a:t>Fraud is the intentional misrepresentation of information to gain undeserved payment. </a:t>
            </a:r>
          </a:p>
        </p:txBody>
      </p:sp>
      <p:sp>
        <p:nvSpPr>
          <p:cNvPr id="7" name="Slide Number Placeholder 6">
            <a:extLst>
              <a:ext uri="{FF2B5EF4-FFF2-40B4-BE49-F238E27FC236}">
                <a16:creationId xmlns:a16="http://schemas.microsoft.com/office/drawing/2014/main" id="{62D0F67C-5190-34BB-E17A-17334527211D}"/>
              </a:ext>
            </a:extLst>
          </p:cNvPr>
          <p:cNvSpPr>
            <a:spLocks noGrp="1"/>
          </p:cNvSpPr>
          <p:nvPr>
            <p:ph type="sldNum" sz="quarter" idx="14"/>
          </p:nvPr>
        </p:nvSpPr>
        <p:spPr>
          <a:xfrm>
            <a:off x="10922000" y="6145255"/>
            <a:ext cx="845114" cy="365125"/>
          </a:xfrm>
        </p:spPr>
        <p:txBody>
          <a:bodyPr/>
          <a:lstStyle/>
          <a:p>
            <a:fld id="{294A09A9-5501-47C1-A89A-A340965A2BE2}" type="slidenum">
              <a:rPr lang="en-US" smtClean="0"/>
              <a:pPr/>
              <a:t>3</a:t>
            </a:fld>
            <a:endParaRPr lang="en-US" dirty="0"/>
          </a:p>
        </p:txBody>
      </p:sp>
    </p:spTree>
    <p:extLst>
      <p:ext uri="{BB962C8B-B14F-4D97-AF65-F5344CB8AC3E}">
        <p14:creationId xmlns:p14="http://schemas.microsoft.com/office/powerpoint/2010/main" val="33066240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AFF48-132C-6DAA-622E-E58AF3A8D4B4}"/>
              </a:ext>
            </a:extLst>
          </p:cNvPr>
          <p:cNvSpPr>
            <a:spLocks noGrp="1"/>
          </p:cNvSpPr>
          <p:nvPr>
            <p:ph type="title"/>
          </p:nvPr>
        </p:nvSpPr>
        <p:spPr>
          <a:xfrm>
            <a:off x="381000" y="381000"/>
            <a:ext cx="11430000" cy="1325563"/>
          </a:xfrm>
        </p:spPr>
        <p:txBody>
          <a:bodyPr anchor="ctr">
            <a:normAutofit/>
          </a:bodyPr>
          <a:lstStyle/>
          <a:p>
            <a:r>
              <a:rPr lang="en-US" sz="2400" dirty="0"/>
              <a:t>ACCREDITATION, DISCIPLINE, &amp; FEES PROGRAM OFFICE OF GENERAL COUNSEL </a:t>
            </a:r>
            <a:r>
              <a:rPr lang="en-US" sz="2400" b="1" u="sng" dirty="0"/>
              <a:t>STANDARDS OF CONDUCT </a:t>
            </a:r>
            <a:r>
              <a:rPr lang="en-US" sz="2400" dirty="0"/>
              <a:t>FOR VA-ACCREDITED ATTORNEYS, CLAIMS AGENTS, AND VSO REPRESENTATIVES </a:t>
            </a:r>
          </a:p>
        </p:txBody>
      </p:sp>
      <p:sp>
        <p:nvSpPr>
          <p:cNvPr id="3" name="Subtitle 2">
            <a:extLst>
              <a:ext uri="{FF2B5EF4-FFF2-40B4-BE49-F238E27FC236}">
                <a16:creationId xmlns:a16="http://schemas.microsoft.com/office/drawing/2014/main" id="{8A7C2841-47C6-02F9-83CF-508A0ADF02EB}"/>
              </a:ext>
            </a:extLst>
          </p:cNvPr>
          <p:cNvSpPr>
            <a:spLocks noGrp="1"/>
          </p:cNvSpPr>
          <p:nvPr>
            <p:ph idx="10"/>
          </p:nvPr>
        </p:nvSpPr>
        <p:spPr>
          <a:xfrm>
            <a:off x="925286" y="1813720"/>
            <a:ext cx="10428513" cy="4051300"/>
          </a:xfrm>
        </p:spPr>
        <p:txBody>
          <a:bodyPr>
            <a:normAutofit/>
          </a:bodyPr>
          <a:lstStyle/>
          <a:p>
            <a:pPr>
              <a:lnSpc>
                <a:spcPct val="90000"/>
              </a:lnSpc>
            </a:pPr>
            <a:r>
              <a:rPr lang="en-US" sz="1900" dirty="0"/>
              <a:t>The standards of conduct in 38 C.F.R. § 14.632 establish the appropriate behavior for VA-accredited attorneys, agents, and representatives. VA-accredited individuals providing </a:t>
            </a:r>
          </a:p>
          <a:p>
            <a:pPr>
              <a:lnSpc>
                <a:spcPct val="90000"/>
              </a:lnSpc>
            </a:pPr>
            <a:endParaRPr lang="en-US" sz="1900" dirty="0"/>
          </a:p>
          <a:p>
            <a:pPr>
              <a:lnSpc>
                <a:spcPct val="90000"/>
              </a:lnSpc>
            </a:pPr>
            <a:r>
              <a:rPr lang="en-US" sz="1900" dirty="0"/>
              <a:t>VA claims assistance shall: </a:t>
            </a:r>
          </a:p>
          <a:p>
            <a:pPr>
              <a:lnSpc>
                <a:spcPct val="90000"/>
              </a:lnSpc>
            </a:pPr>
            <a:r>
              <a:rPr lang="en-US" sz="1900" dirty="0"/>
              <a:t>Faithfully execute their duties on behalf of a VA claimant; </a:t>
            </a:r>
          </a:p>
          <a:p>
            <a:pPr>
              <a:lnSpc>
                <a:spcPct val="90000"/>
              </a:lnSpc>
            </a:pPr>
            <a:r>
              <a:rPr lang="en-US" sz="1900" u="sng" dirty="0"/>
              <a:t>Be truthful in their dealings with claimants and VA; </a:t>
            </a:r>
          </a:p>
          <a:p>
            <a:pPr>
              <a:lnSpc>
                <a:spcPct val="90000"/>
              </a:lnSpc>
            </a:pPr>
            <a:r>
              <a:rPr lang="en-US" sz="1900" dirty="0"/>
              <a:t>Provide claimants with competent representation before VA; and </a:t>
            </a:r>
          </a:p>
          <a:p>
            <a:pPr>
              <a:lnSpc>
                <a:spcPct val="90000"/>
              </a:lnSpc>
            </a:pPr>
            <a:r>
              <a:rPr lang="en-US" sz="1900" dirty="0"/>
              <a:t>Act with reasonable diligence and promptness in representing claimants. </a:t>
            </a:r>
          </a:p>
          <a:p>
            <a:pPr>
              <a:lnSpc>
                <a:spcPct val="90000"/>
              </a:lnSpc>
            </a:pPr>
            <a:r>
              <a:rPr lang="en-US" sz="1900" dirty="0"/>
              <a:t>	See 38 C.F.R. §§ 14.632 (a) &amp; (b). </a:t>
            </a:r>
          </a:p>
        </p:txBody>
      </p:sp>
      <p:sp>
        <p:nvSpPr>
          <p:cNvPr id="4" name="Slide Number Placeholder 3">
            <a:extLst>
              <a:ext uri="{FF2B5EF4-FFF2-40B4-BE49-F238E27FC236}">
                <a16:creationId xmlns:a16="http://schemas.microsoft.com/office/drawing/2014/main" id="{9A5C4D93-CBC8-E70B-5147-AEC324F70254}"/>
              </a:ext>
            </a:extLst>
          </p:cNvPr>
          <p:cNvSpPr>
            <a:spLocks noGrp="1"/>
          </p:cNvSpPr>
          <p:nvPr>
            <p:ph type="sldNum" sz="quarter" idx="13"/>
          </p:nvPr>
        </p:nvSpPr>
        <p:spPr>
          <a:xfrm>
            <a:off x="10922000" y="6145255"/>
            <a:ext cx="845114" cy="365125"/>
          </a:xfrm>
        </p:spPr>
        <p:txBody>
          <a:bodyPr anchor="ctr">
            <a:normAutofit/>
          </a:bodyPr>
          <a:lstStyle/>
          <a:p>
            <a:pPr>
              <a:spcAft>
                <a:spcPts val="600"/>
              </a:spcAft>
            </a:pPr>
            <a:fld id="{294A09A9-5501-47C1-A89A-A340965A2BE2}" type="slidenum">
              <a:rPr lang="en-US" smtClean="0"/>
              <a:pPr>
                <a:spcAft>
                  <a:spcPts val="600"/>
                </a:spcAft>
              </a:pPr>
              <a:t>4</a:t>
            </a:fld>
            <a:endParaRPr lang="en-US"/>
          </a:p>
        </p:txBody>
      </p:sp>
    </p:spTree>
    <p:extLst>
      <p:ext uri="{BB962C8B-B14F-4D97-AF65-F5344CB8AC3E}">
        <p14:creationId xmlns:p14="http://schemas.microsoft.com/office/powerpoint/2010/main" val="39794463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DC3214-648D-2C13-4AA8-39FB6B7FB12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D87315-74E8-6DED-2E11-449B64BFC815}"/>
              </a:ext>
            </a:extLst>
          </p:cNvPr>
          <p:cNvSpPr>
            <a:spLocks noGrp="1"/>
          </p:cNvSpPr>
          <p:nvPr>
            <p:ph type="title"/>
          </p:nvPr>
        </p:nvSpPr>
        <p:spPr>
          <a:xfrm>
            <a:off x="381000" y="381001"/>
            <a:ext cx="11430000" cy="772886"/>
          </a:xfrm>
        </p:spPr>
        <p:txBody>
          <a:bodyPr anchor="ctr">
            <a:normAutofit fontScale="90000"/>
          </a:bodyPr>
          <a:lstStyle/>
          <a:p>
            <a:r>
              <a:rPr lang="en-US" sz="1800" dirty="0"/>
              <a:t>ACCREDITATION, DISCIPLINE, &amp; FEES PROGRAM OFFICE OF GENERAL COUNSEL </a:t>
            </a:r>
            <a:r>
              <a:rPr lang="en-US" sz="1800" b="1" u="sng" dirty="0"/>
              <a:t>STANDARDS OF CONDUCT </a:t>
            </a:r>
            <a:r>
              <a:rPr lang="en-US" sz="1800" dirty="0"/>
              <a:t>FOR VA-ACCREDITED ATTORNEYS, CLAIMS AGENTS, AND VSO REPRESENTATIVES (continued)</a:t>
            </a:r>
          </a:p>
        </p:txBody>
      </p:sp>
      <p:sp>
        <p:nvSpPr>
          <p:cNvPr id="3" name="Subtitle 2">
            <a:extLst>
              <a:ext uri="{FF2B5EF4-FFF2-40B4-BE49-F238E27FC236}">
                <a16:creationId xmlns:a16="http://schemas.microsoft.com/office/drawing/2014/main" id="{287E1901-5DBF-60CD-4847-BB0C4E5EC762}"/>
              </a:ext>
            </a:extLst>
          </p:cNvPr>
          <p:cNvSpPr>
            <a:spLocks noGrp="1"/>
          </p:cNvSpPr>
          <p:nvPr>
            <p:ph idx="10"/>
          </p:nvPr>
        </p:nvSpPr>
        <p:spPr>
          <a:xfrm>
            <a:off x="925286" y="1273628"/>
            <a:ext cx="10428513" cy="5236751"/>
          </a:xfrm>
        </p:spPr>
        <p:txBody>
          <a:bodyPr>
            <a:normAutofit fontScale="70000" lnSpcReduction="20000"/>
          </a:bodyPr>
          <a:lstStyle/>
          <a:p>
            <a:pPr>
              <a:lnSpc>
                <a:spcPct val="90000"/>
              </a:lnSpc>
            </a:pPr>
            <a:r>
              <a:rPr lang="en-US" sz="1900" dirty="0"/>
              <a:t>The standards of conduct in 38 C.F.R. § 14.632 establish the appropriate behavior for VA-accredited attorneys, agents, and representatives. VA-accredited individuals providing </a:t>
            </a:r>
          </a:p>
          <a:p>
            <a:pPr>
              <a:lnSpc>
                <a:spcPct val="90000"/>
              </a:lnSpc>
            </a:pPr>
            <a:endParaRPr lang="en-US" sz="1900" dirty="0"/>
          </a:p>
          <a:p>
            <a:pPr>
              <a:lnSpc>
                <a:spcPct val="90000"/>
              </a:lnSpc>
            </a:pPr>
            <a:r>
              <a:rPr lang="en-US" sz="1800" dirty="0"/>
              <a:t>VA-accredited individuals shall not: </a:t>
            </a:r>
          </a:p>
          <a:p>
            <a:pPr marL="342900" indent="-342900">
              <a:lnSpc>
                <a:spcPct val="90000"/>
              </a:lnSpc>
              <a:buAutoNum type="arabicParenBoth"/>
            </a:pPr>
            <a:r>
              <a:rPr lang="en-US" sz="1800" u="sng" dirty="0"/>
              <a:t>Violate the standards of conduct as described in 38 C.F.R. § 14.632. </a:t>
            </a:r>
          </a:p>
          <a:p>
            <a:pPr marL="342900" indent="-342900">
              <a:lnSpc>
                <a:spcPct val="90000"/>
              </a:lnSpc>
              <a:buAutoNum type="arabicParenBoth"/>
            </a:pPr>
            <a:r>
              <a:rPr lang="en-US" sz="1800" dirty="0"/>
              <a:t>Circumvent the rules of conduct through the actions of another. </a:t>
            </a:r>
          </a:p>
          <a:p>
            <a:pPr marL="342900" indent="-342900">
              <a:lnSpc>
                <a:spcPct val="90000"/>
              </a:lnSpc>
              <a:buAutoNum type="arabicParenBoth"/>
            </a:pPr>
            <a:r>
              <a:rPr lang="en-US" sz="1800" dirty="0"/>
              <a:t>Engage in conduct involving fraud, deceit, misrepresentation, or dishonesty. </a:t>
            </a:r>
          </a:p>
          <a:p>
            <a:pPr marL="342900" indent="-342900">
              <a:lnSpc>
                <a:spcPct val="90000"/>
              </a:lnSpc>
              <a:buAutoNum type="arabicParenBoth"/>
            </a:pPr>
            <a:r>
              <a:rPr lang="en-US" sz="1800" dirty="0"/>
              <a:t>Violate one or more of the provisions of title 38, United States Code, or title 38, Code of Federal Regulations. </a:t>
            </a:r>
          </a:p>
          <a:p>
            <a:pPr marL="342900" indent="-342900">
              <a:lnSpc>
                <a:spcPct val="90000"/>
              </a:lnSpc>
              <a:buAutoNum type="arabicParenBoth"/>
            </a:pPr>
            <a:r>
              <a:rPr lang="en-US" sz="1800" dirty="0"/>
              <a:t>Enter into an agreement for, charge, solicit, or receive a fee that is clearly unreasonable or otherwise prohibited by law or regulation. </a:t>
            </a:r>
          </a:p>
          <a:p>
            <a:pPr marL="342900" indent="-342900">
              <a:lnSpc>
                <a:spcPct val="90000"/>
              </a:lnSpc>
              <a:buAutoNum type="arabicParenBoth"/>
            </a:pPr>
            <a:r>
              <a:rPr lang="en-US" sz="1800" dirty="0"/>
              <a:t>Solicit, receive, or enter into agreements for gifts related to representation provided before an agency of original jurisdiction has issued a decision on a claim or claims and a Notice of Disagreement has been filed with respect to that decision. </a:t>
            </a:r>
          </a:p>
          <a:p>
            <a:pPr marL="342900" indent="-342900">
              <a:lnSpc>
                <a:spcPct val="90000"/>
              </a:lnSpc>
              <a:buAutoNum type="arabicParenBoth"/>
            </a:pPr>
            <a:r>
              <a:rPr lang="en-US" sz="1800" dirty="0"/>
              <a:t>Delay, without good cause, the processing of a claim at any stage of the administrative process. </a:t>
            </a:r>
          </a:p>
          <a:p>
            <a:pPr marL="342900" indent="-342900">
              <a:lnSpc>
                <a:spcPct val="90000"/>
              </a:lnSpc>
              <a:buAutoNum type="arabicParenBoth"/>
            </a:pPr>
            <a:r>
              <a:rPr lang="en-US" sz="1800" dirty="0"/>
              <a:t>Mislead, threaten, coerce, or deceive a claimant regarding benefits or other rights under programs administered by VA. </a:t>
            </a:r>
          </a:p>
          <a:p>
            <a:pPr marL="342900" indent="-342900">
              <a:lnSpc>
                <a:spcPct val="90000"/>
              </a:lnSpc>
              <a:buAutoNum type="arabicParenBoth"/>
            </a:pPr>
            <a:r>
              <a:rPr lang="en-US" sz="1800" dirty="0"/>
              <a:t>Engage in, or counsel or advise a claimant to engage in, acts or behavior prejudicial to the fair and orderly conduct of administrative proceedings before VA. </a:t>
            </a:r>
          </a:p>
          <a:p>
            <a:pPr marL="342900" indent="-342900">
              <a:lnSpc>
                <a:spcPct val="90000"/>
              </a:lnSpc>
              <a:buAutoNum type="arabicParenBoth"/>
            </a:pPr>
            <a:r>
              <a:rPr lang="en-US" sz="1800" dirty="0"/>
              <a:t>Disclose, without the claimant’s authorization, any information provided by VA for purposes of representation. </a:t>
            </a:r>
          </a:p>
          <a:p>
            <a:pPr marL="342900" indent="-342900">
              <a:lnSpc>
                <a:spcPct val="90000"/>
              </a:lnSpc>
              <a:buAutoNum type="arabicParenBoth"/>
            </a:pPr>
            <a:r>
              <a:rPr lang="en-US" sz="1800" u="sng" dirty="0"/>
              <a:t>Engage in any other unlawful or unethical conduct. </a:t>
            </a:r>
          </a:p>
          <a:p>
            <a:pPr>
              <a:lnSpc>
                <a:spcPct val="90000"/>
              </a:lnSpc>
            </a:pPr>
            <a:endParaRPr lang="en-US" sz="1800" dirty="0"/>
          </a:p>
          <a:p>
            <a:pPr>
              <a:lnSpc>
                <a:spcPct val="90000"/>
              </a:lnSpc>
            </a:pPr>
            <a:r>
              <a:rPr lang="en-US" sz="1800" dirty="0"/>
              <a:t>In addition, in providing representation to a claimant before VA, VA-accredited attorneys shall not engage in behavior or activities prohibited by the rules of professional conduct of any jurisdiction in which they are licensed to practice law. See 38 C.F.R. § 14.632(c) &amp; (d). </a:t>
            </a:r>
            <a:endParaRPr lang="en-US" sz="1900" dirty="0"/>
          </a:p>
        </p:txBody>
      </p:sp>
      <p:sp>
        <p:nvSpPr>
          <p:cNvPr id="4" name="Slide Number Placeholder 3">
            <a:extLst>
              <a:ext uri="{FF2B5EF4-FFF2-40B4-BE49-F238E27FC236}">
                <a16:creationId xmlns:a16="http://schemas.microsoft.com/office/drawing/2014/main" id="{AAA14181-17DB-3971-1D31-E9B6C8555D8F}"/>
              </a:ext>
            </a:extLst>
          </p:cNvPr>
          <p:cNvSpPr>
            <a:spLocks noGrp="1"/>
          </p:cNvSpPr>
          <p:nvPr>
            <p:ph type="sldNum" sz="quarter" idx="13"/>
          </p:nvPr>
        </p:nvSpPr>
        <p:spPr>
          <a:xfrm>
            <a:off x="10922000" y="6145255"/>
            <a:ext cx="845114" cy="365125"/>
          </a:xfrm>
        </p:spPr>
        <p:txBody>
          <a:bodyPr anchor="ctr">
            <a:normAutofit/>
          </a:bodyPr>
          <a:lstStyle/>
          <a:p>
            <a:pPr>
              <a:spcAft>
                <a:spcPts val="600"/>
              </a:spcAft>
            </a:pPr>
            <a:fld id="{294A09A9-5501-47C1-A89A-A340965A2BE2}" type="slidenum">
              <a:rPr lang="en-US" smtClean="0"/>
              <a:pPr>
                <a:spcAft>
                  <a:spcPts val="600"/>
                </a:spcAft>
              </a:pPr>
              <a:t>5</a:t>
            </a:fld>
            <a:endParaRPr lang="en-US"/>
          </a:p>
        </p:txBody>
      </p:sp>
    </p:spTree>
    <p:extLst>
      <p:ext uri="{BB962C8B-B14F-4D97-AF65-F5344CB8AC3E}">
        <p14:creationId xmlns:p14="http://schemas.microsoft.com/office/powerpoint/2010/main" val="31511688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739A0-AB25-231D-F1BE-533B41CCCDE0}"/>
              </a:ext>
            </a:extLst>
          </p:cNvPr>
          <p:cNvSpPr>
            <a:spLocks noGrp="1"/>
          </p:cNvSpPr>
          <p:nvPr>
            <p:ph type="title"/>
          </p:nvPr>
        </p:nvSpPr>
        <p:spPr>
          <a:xfrm>
            <a:off x="381000" y="381000"/>
            <a:ext cx="11430000" cy="1325563"/>
          </a:xfrm>
        </p:spPr>
        <p:txBody>
          <a:bodyPr vert="horz" lIns="91440" tIns="45720" rIns="91440" bIns="45720" rtlCol="0" anchor="ctr">
            <a:normAutofit/>
          </a:bodyPr>
          <a:lstStyle/>
          <a:p>
            <a:r>
              <a:rPr lang="en-US" kern="1200"/>
              <a:t>Different levels of fraud</a:t>
            </a:r>
          </a:p>
        </p:txBody>
      </p:sp>
      <p:sp>
        <p:nvSpPr>
          <p:cNvPr id="4" name="Slide Number Placeholder 3">
            <a:extLst>
              <a:ext uri="{FF2B5EF4-FFF2-40B4-BE49-F238E27FC236}">
                <a16:creationId xmlns:a16="http://schemas.microsoft.com/office/drawing/2014/main" id="{B0A62A93-B05D-F902-E82F-647AA5B8957A}"/>
              </a:ext>
            </a:extLst>
          </p:cNvPr>
          <p:cNvSpPr>
            <a:spLocks noGrp="1"/>
          </p:cNvSpPr>
          <p:nvPr>
            <p:ph type="sldNum" sz="quarter" idx="13"/>
          </p:nvPr>
        </p:nvSpPr>
        <p:spPr>
          <a:xfrm>
            <a:off x="10922000" y="6145255"/>
            <a:ext cx="845114" cy="365125"/>
          </a:xfrm>
        </p:spPr>
        <p:txBody>
          <a:bodyPr vert="horz" lIns="91440" tIns="45720" rIns="91440" bIns="45720" rtlCol="0" anchor="ctr">
            <a:normAutofit/>
          </a:bodyPr>
          <a:lstStyle/>
          <a:p>
            <a:pPr>
              <a:spcAft>
                <a:spcPts val="600"/>
              </a:spcAft>
            </a:pPr>
            <a:fld id="{294A09A9-5501-47C1-A89A-A340965A2BE2}" type="slidenum">
              <a:rPr lang="en-US" smtClean="0"/>
              <a:pPr>
                <a:spcAft>
                  <a:spcPts val="600"/>
                </a:spcAft>
              </a:pPr>
              <a:t>6</a:t>
            </a:fld>
            <a:endParaRPr lang="en-US"/>
          </a:p>
        </p:txBody>
      </p:sp>
      <p:sp>
        <p:nvSpPr>
          <p:cNvPr id="7" name="Content Placeholder 2">
            <a:extLst>
              <a:ext uri="{FF2B5EF4-FFF2-40B4-BE49-F238E27FC236}">
                <a16:creationId xmlns:a16="http://schemas.microsoft.com/office/drawing/2014/main" id="{94492C5B-F4F3-D645-1E38-6135A4AE3BAC}"/>
              </a:ext>
            </a:extLst>
          </p:cNvPr>
          <p:cNvSpPr txBox="1">
            <a:spLocks/>
          </p:cNvSpPr>
          <p:nvPr/>
        </p:nvSpPr>
        <p:spPr>
          <a:xfrm>
            <a:off x="8033657" y="3167742"/>
            <a:ext cx="3320142" cy="2697277"/>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buFont typeface="Arial" panose="020B0604020202020204" pitchFamily="34" charset="0"/>
              <a:buNone/>
              <a:defRPr sz="2400" kern="1200">
                <a:solidFill>
                  <a:schemeClr val="bg1"/>
                </a:solidFill>
                <a:latin typeface="+mn-lt"/>
                <a:ea typeface="+mn-ea"/>
                <a:cs typeface="+mn-cs"/>
              </a:defRPr>
            </a:lvl1pPr>
            <a:lvl2pPr marL="457200" indent="0" algn="l" defTabSz="914400" rtl="0" eaLnBrk="1" latinLnBrk="0" hangingPunct="1">
              <a:lnSpc>
                <a:spcPct val="100000"/>
              </a:lnSpc>
              <a:spcBef>
                <a:spcPts val="1000"/>
              </a:spcBef>
              <a:buFont typeface="Arial" panose="020B0604020202020204" pitchFamily="34" charset="0"/>
              <a:buNone/>
              <a:defRPr sz="2000" kern="1200">
                <a:solidFill>
                  <a:schemeClr val="bg1"/>
                </a:solidFill>
                <a:latin typeface="+mn-lt"/>
                <a:ea typeface="+mn-ea"/>
                <a:cs typeface="+mn-cs"/>
              </a:defRPr>
            </a:lvl2pPr>
            <a:lvl3pPr marL="914400" indent="0" algn="l" defTabSz="914400" rtl="0" eaLnBrk="1" latinLnBrk="0" hangingPunct="1">
              <a:lnSpc>
                <a:spcPct val="100000"/>
              </a:lnSpc>
              <a:spcBef>
                <a:spcPts val="1000"/>
              </a:spcBef>
              <a:buFont typeface="Arial" panose="020B0604020202020204" pitchFamily="34" charset="0"/>
              <a:buNone/>
              <a:defRPr sz="1800" kern="1200">
                <a:solidFill>
                  <a:schemeClr val="bg1"/>
                </a:solidFill>
                <a:latin typeface="+mn-lt"/>
                <a:ea typeface="+mn-ea"/>
                <a:cs typeface="+mn-cs"/>
              </a:defRPr>
            </a:lvl3pPr>
            <a:lvl4pPr marL="1371600" indent="0" algn="l" defTabSz="914400" rtl="0" eaLnBrk="1" latinLnBrk="0" hangingPunct="1">
              <a:lnSpc>
                <a:spcPct val="100000"/>
              </a:lnSpc>
              <a:spcBef>
                <a:spcPts val="1000"/>
              </a:spcBef>
              <a:buFont typeface="Arial" panose="020B0604020202020204" pitchFamily="34" charset="0"/>
              <a:buNone/>
              <a:defRPr sz="1600" kern="1200">
                <a:solidFill>
                  <a:schemeClr val="bg1"/>
                </a:solidFill>
                <a:latin typeface="+mn-lt"/>
                <a:ea typeface="+mn-ea"/>
                <a:cs typeface="+mn-cs"/>
              </a:defRPr>
            </a:lvl4pPr>
            <a:lvl5pPr marL="1828800" indent="0" algn="l" defTabSz="914400" rtl="0" eaLnBrk="1" latinLnBrk="0" hangingPunct="1">
              <a:lnSpc>
                <a:spcPct val="100000"/>
              </a:lnSpc>
              <a:spcBef>
                <a:spcPts val="1000"/>
              </a:spcBef>
              <a:buFont typeface="Arial" panose="020B0604020202020204" pitchFamily="34" charset="0"/>
              <a:buNone/>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800"/>
              </a:spcAft>
            </a:pPr>
            <a:endParaRPr lang="en-US" sz="2000" b="1" dirty="0"/>
          </a:p>
        </p:txBody>
      </p:sp>
      <p:graphicFrame>
        <p:nvGraphicFramePr>
          <p:cNvPr id="9" name="Content Placeholder 2">
            <a:extLst>
              <a:ext uri="{FF2B5EF4-FFF2-40B4-BE49-F238E27FC236}">
                <a16:creationId xmlns:a16="http://schemas.microsoft.com/office/drawing/2014/main" id="{B36D8E17-BC03-AE1F-A3F6-E33CEC341ACE}"/>
              </a:ext>
            </a:extLst>
          </p:cNvPr>
          <p:cNvGraphicFramePr>
            <a:graphicFrameLocks noGrp="1"/>
          </p:cNvGraphicFramePr>
          <p:nvPr>
            <p:ph type="tbl" sz="quarter" idx="10"/>
            <p:extLst>
              <p:ext uri="{D42A27DB-BD31-4B8C-83A1-F6EECF244321}">
                <p14:modId xmlns:p14="http://schemas.microsoft.com/office/powerpoint/2010/main" val="940412099"/>
              </p:ext>
            </p:extLst>
          </p:nvPr>
        </p:nvGraphicFramePr>
        <p:xfrm>
          <a:off x="838200" y="1825625"/>
          <a:ext cx="10515600" cy="40544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552958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3C0357-B7BB-863C-B8B1-988AC6796CA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A4335E6-3CDB-F06E-9F1B-B0E0320D95D9}"/>
              </a:ext>
            </a:extLst>
          </p:cNvPr>
          <p:cNvSpPr>
            <a:spLocks noGrp="1"/>
          </p:cNvSpPr>
          <p:nvPr>
            <p:ph type="title"/>
          </p:nvPr>
        </p:nvSpPr>
        <p:spPr>
          <a:xfrm>
            <a:off x="381000" y="381000"/>
            <a:ext cx="11430000" cy="1325563"/>
          </a:xfrm>
        </p:spPr>
        <p:txBody>
          <a:bodyPr/>
          <a:lstStyle/>
          <a:p>
            <a:r>
              <a:rPr lang="en-US" dirty="0"/>
              <a:t>Common Fraud Schemes</a:t>
            </a:r>
          </a:p>
        </p:txBody>
      </p:sp>
      <p:sp>
        <p:nvSpPr>
          <p:cNvPr id="6" name="Content Placeholder 5">
            <a:extLst>
              <a:ext uri="{FF2B5EF4-FFF2-40B4-BE49-F238E27FC236}">
                <a16:creationId xmlns:a16="http://schemas.microsoft.com/office/drawing/2014/main" id="{FE746393-05BD-2859-EB9C-1D90A391F9DF}"/>
              </a:ext>
            </a:extLst>
          </p:cNvPr>
          <p:cNvSpPr>
            <a:spLocks noGrp="1"/>
          </p:cNvSpPr>
          <p:nvPr>
            <p:ph idx="1"/>
          </p:nvPr>
        </p:nvSpPr>
        <p:spPr>
          <a:xfrm>
            <a:off x="1100852" y="1825625"/>
            <a:ext cx="9197034" cy="4351338"/>
          </a:xfrm>
        </p:spPr>
        <p:txBody>
          <a:bodyPr/>
          <a:lstStyle/>
          <a:p>
            <a:r>
              <a:rPr lang="en-US" dirty="0"/>
              <a:t>Altering discharge documents</a:t>
            </a:r>
          </a:p>
          <a:p>
            <a:r>
              <a:rPr lang="en-US" dirty="0"/>
              <a:t>Altering OMPF records</a:t>
            </a:r>
          </a:p>
          <a:p>
            <a:r>
              <a:rPr lang="en-US" dirty="0"/>
              <a:t>Altering medical records</a:t>
            </a:r>
          </a:p>
          <a:p>
            <a:r>
              <a:rPr lang="en-US" dirty="0"/>
              <a:t>Excessively adding dependents</a:t>
            </a:r>
          </a:p>
          <a:p>
            <a:r>
              <a:rPr lang="en-US" dirty="0"/>
              <a:t>Not being truthful about finances</a:t>
            </a:r>
          </a:p>
          <a:p>
            <a:r>
              <a:rPr lang="en-US" dirty="0"/>
              <a:t>Exaggerating the severity of their disability</a:t>
            </a:r>
          </a:p>
        </p:txBody>
      </p:sp>
      <p:sp>
        <p:nvSpPr>
          <p:cNvPr id="2" name="Slide Number Placeholder 1">
            <a:extLst>
              <a:ext uri="{FF2B5EF4-FFF2-40B4-BE49-F238E27FC236}">
                <a16:creationId xmlns:a16="http://schemas.microsoft.com/office/drawing/2014/main" id="{06CB5E11-C32F-5EAF-2EAD-629775CD85BD}"/>
              </a:ext>
            </a:extLst>
          </p:cNvPr>
          <p:cNvSpPr>
            <a:spLocks noGrp="1"/>
          </p:cNvSpPr>
          <p:nvPr>
            <p:ph type="sldNum" sz="quarter" idx="13"/>
          </p:nvPr>
        </p:nvSpPr>
        <p:spPr>
          <a:xfrm>
            <a:off x="10922000" y="6145255"/>
            <a:ext cx="845114" cy="365125"/>
          </a:xfrm>
        </p:spPr>
        <p:txBody>
          <a:bodyPr/>
          <a:lstStyle/>
          <a:p>
            <a:fld id="{294A09A9-5501-47C1-A89A-A340965A2BE2}" type="slidenum">
              <a:rPr lang="en-US" smtClean="0"/>
              <a:pPr/>
              <a:t>7</a:t>
            </a:fld>
            <a:endParaRPr lang="en-US" dirty="0"/>
          </a:p>
        </p:txBody>
      </p:sp>
    </p:spTree>
    <p:extLst>
      <p:ext uri="{BB962C8B-B14F-4D97-AF65-F5344CB8AC3E}">
        <p14:creationId xmlns:p14="http://schemas.microsoft.com/office/powerpoint/2010/main" val="13545306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6E6599B-92EE-DA04-9056-C282E455D7DA}"/>
              </a:ext>
            </a:extLst>
          </p:cNvPr>
          <p:cNvSpPr>
            <a:spLocks noGrp="1"/>
          </p:cNvSpPr>
          <p:nvPr>
            <p:ph type="title"/>
          </p:nvPr>
        </p:nvSpPr>
        <p:spPr>
          <a:xfrm>
            <a:off x="381000" y="381000"/>
            <a:ext cx="11430000" cy="1325563"/>
          </a:xfrm>
        </p:spPr>
        <p:txBody>
          <a:bodyPr anchor="ctr">
            <a:normAutofit/>
          </a:bodyPr>
          <a:lstStyle/>
          <a:p>
            <a:r>
              <a:rPr lang="en-US" b="1" dirty="0"/>
              <a:t>Guiding Principles</a:t>
            </a:r>
            <a:endParaRPr lang="en-US" dirty="0"/>
          </a:p>
        </p:txBody>
      </p:sp>
      <p:sp>
        <p:nvSpPr>
          <p:cNvPr id="2" name="Slide Number Placeholder 1">
            <a:extLst>
              <a:ext uri="{FF2B5EF4-FFF2-40B4-BE49-F238E27FC236}">
                <a16:creationId xmlns:a16="http://schemas.microsoft.com/office/drawing/2014/main" id="{55232BDC-58BE-5669-7C02-6227C42B53A9}"/>
              </a:ext>
            </a:extLst>
          </p:cNvPr>
          <p:cNvSpPr>
            <a:spLocks noGrp="1"/>
          </p:cNvSpPr>
          <p:nvPr>
            <p:ph type="sldNum" sz="quarter" idx="13"/>
          </p:nvPr>
        </p:nvSpPr>
        <p:spPr>
          <a:xfrm>
            <a:off x="10922000" y="6145255"/>
            <a:ext cx="845114" cy="365125"/>
          </a:xfrm>
        </p:spPr>
        <p:txBody>
          <a:bodyPr anchor="ctr">
            <a:normAutofit/>
          </a:bodyPr>
          <a:lstStyle/>
          <a:p>
            <a:pPr>
              <a:spcAft>
                <a:spcPts val="600"/>
              </a:spcAft>
            </a:pPr>
            <a:fld id="{294A09A9-5501-47C1-A89A-A340965A2BE2}" type="slidenum">
              <a:rPr lang="en-US" smtClean="0"/>
              <a:pPr>
                <a:spcAft>
                  <a:spcPts val="600"/>
                </a:spcAft>
              </a:pPr>
              <a:t>8</a:t>
            </a:fld>
            <a:endParaRPr lang="en-US"/>
          </a:p>
        </p:txBody>
      </p:sp>
      <p:graphicFrame>
        <p:nvGraphicFramePr>
          <p:cNvPr id="8" name="Content Placeholder 5">
            <a:extLst>
              <a:ext uri="{FF2B5EF4-FFF2-40B4-BE49-F238E27FC236}">
                <a16:creationId xmlns:a16="http://schemas.microsoft.com/office/drawing/2014/main" id="{C708E3D9-1346-9A4D-8778-F1511B26A9B5}"/>
              </a:ext>
            </a:extLst>
          </p:cNvPr>
          <p:cNvGraphicFramePr>
            <a:graphicFrameLocks noGrp="1"/>
          </p:cNvGraphicFramePr>
          <p:nvPr>
            <p:ph type="tbl" sz="quarter" idx="10"/>
            <p:extLst>
              <p:ext uri="{D42A27DB-BD31-4B8C-83A1-F6EECF244321}">
                <p14:modId xmlns:p14="http://schemas.microsoft.com/office/powerpoint/2010/main" val="166849887"/>
              </p:ext>
            </p:extLst>
          </p:nvPr>
        </p:nvGraphicFramePr>
        <p:xfrm>
          <a:off x="838200" y="1825625"/>
          <a:ext cx="10515600" cy="40544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696146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BDA9D2C-79E5-25CF-E4A6-2AA9C1BE822E}"/>
              </a:ext>
            </a:extLst>
          </p:cNvPr>
          <p:cNvSpPr>
            <a:spLocks noGrp="1"/>
          </p:cNvSpPr>
          <p:nvPr>
            <p:ph type="title"/>
          </p:nvPr>
        </p:nvSpPr>
        <p:spPr>
          <a:xfrm>
            <a:off x="381000" y="381000"/>
            <a:ext cx="11430000" cy="1325563"/>
          </a:xfrm>
        </p:spPr>
        <p:txBody>
          <a:bodyPr anchor="ctr">
            <a:normAutofit/>
          </a:bodyPr>
          <a:lstStyle/>
          <a:p>
            <a:r>
              <a:rPr lang="en-US" dirty="0"/>
              <a:t>Promoting a culture of transparency and encouraging ethical workplace practices</a:t>
            </a:r>
          </a:p>
        </p:txBody>
      </p:sp>
      <p:pic>
        <p:nvPicPr>
          <p:cNvPr id="6" name="Picture Placeholder 5">
            <a:extLst>
              <a:ext uri="{FF2B5EF4-FFF2-40B4-BE49-F238E27FC236}">
                <a16:creationId xmlns:a16="http://schemas.microsoft.com/office/drawing/2014/main" id="{5326D26B-3D67-152D-1D62-B066AE809328}"/>
              </a:ext>
            </a:extLst>
          </p:cNvPr>
          <p:cNvPicPr>
            <a:picLocks noGrp="1" noChangeAspect="1"/>
          </p:cNvPicPr>
          <p:nvPr>
            <p:ph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p:blipFill>
        <p:spPr>
          <a:xfrm>
            <a:off x="557348" y="1706563"/>
            <a:ext cx="6836867" cy="4563608"/>
          </a:xfrm>
          <a:noFill/>
        </p:spPr>
      </p:pic>
      <p:sp>
        <p:nvSpPr>
          <p:cNvPr id="3" name="Content Placeholder 2">
            <a:extLst>
              <a:ext uri="{FF2B5EF4-FFF2-40B4-BE49-F238E27FC236}">
                <a16:creationId xmlns:a16="http://schemas.microsoft.com/office/drawing/2014/main" id="{E3E887FC-D1FD-80FF-11CA-504D9B1DB934}"/>
              </a:ext>
            </a:extLst>
          </p:cNvPr>
          <p:cNvSpPr>
            <a:spLocks noGrp="1"/>
          </p:cNvSpPr>
          <p:nvPr>
            <p:ph idx="10"/>
          </p:nvPr>
        </p:nvSpPr>
        <p:spPr>
          <a:xfrm>
            <a:off x="7394215" y="3189513"/>
            <a:ext cx="4416785" cy="1961923"/>
          </a:xfrm>
        </p:spPr>
        <p:txBody>
          <a:bodyPr>
            <a:normAutofit/>
          </a:bodyPr>
          <a:lstStyle/>
          <a:p>
            <a:pPr marL="0" indent="0">
              <a:buNone/>
            </a:pPr>
            <a:r>
              <a:rPr lang="en-US" dirty="0"/>
              <a:t>Misconception:</a:t>
            </a:r>
          </a:p>
          <a:p>
            <a:pPr marL="0" indent="0">
              <a:buNone/>
            </a:pPr>
            <a:r>
              <a:rPr lang="en-US" dirty="0"/>
              <a:t>As representatives we should not be providing information to the VA which could have an adverse action on the Veteran.</a:t>
            </a:r>
          </a:p>
        </p:txBody>
      </p:sp>
      <p:sp>
        <p:nvSpPr>
          <p:cNvPr id="11" name="Slide Number Placeholder 10">
            <a:extLst>
              <a:ext uri="{FF2B5EF4-FFF2-40B4-BE49-F238E27FC236}">
                <a16:creationId xmlns:a16="http://schemas.microsoft.com/office/drawing/2014/main" id="{862F5D22-6C73-5967-E35C-917445CF1309}"/>
              </a:ext>
            </a:extLst>
          </p:cNvPr>
          <p:cNvSpPr>
            <a:spLocks noGrp="1"/>
          </p:cNvSpPr>
          <p:nvPr>
            <p:ph type="sldNum" sz="quarter" idx="13"/>
          </p:nvPr>
        </p:nvSpPr>
        <p:spPr>
          <a:xfrm>
            <a:off x="10922000" y="6145255"/>
            <a:ext cx="845114" cy="365125"/>
          </a:xfrm>
        </p:spPr>
        <p:txBody>
          <a:bodyPr anchor="ctr">
            <a:normAutofit/>
          </a:bodyPr>
          <a:lstStyle/>
          <a:p>
            <a:pPr>
              <a:spcAft>
                <a:spcPts val="600"/>
              </a:spcAft>
            </a:pPr>
            <a:fld id="{294A09A9-5501-47C1-A89A-A340965A2BE2}" type="slidenum">
              <a:rPr lang="en-US" smtClean="0"/>
              <a:pPr>
                <a:spcAft>
                  <a:spcPts val="600"/>
                </a:spcAft>
              </a:pPr>
              <a:t>9</a:t>
            </a:fld>
            <a:endParaRPr lang="en-US"/>
          </a:p>
        </p:txBody>
      </p:sp>
    </p:spTree>
    <p:extLst>
      <p:ext uri="{BB962C8B-B14F-4D97-AF65-F5344CB8AC3E}">
        <p14:creationId xmlns:p14="http://schemas.microsoft.com/office/powerpoint/2010/main" val="100933427"/>
      </p:ext>
    </p:extLst>
  </p:cSld>
  <p:clrMapOvr>
    <a:masterClrMapping/>
  </p:clrMapOvr>
</p:sld>
</file>

<file path=ppt/theme/theme1.xml><?xml version="1.0" encoding="utf-8"?>
<a:theme xmlns:a="http://schemas.openxmlformats.org/drawingml/2006/main" name="Madison">
  <a:themeElements>
    <a:clrScheme name="TM45439525">
      <a:dk1>
        <a:srgbClr val="000000"/>
      </a:dk1>
      <a:lt1>
        <a:srgbClr val="FFFFFF"/>
      </a:lt1>
      <a:dk2>
        <a:srgbClr val="1F2C28"/>
      </a:dk2>
      <a:lt2>
        <a:srgbClr val="E7E6E6"/>
      </a:lt2>
      <a:accent1>
        <a:srgbClr val="A1D58B"/>
      </a:accent1>
      <a:accent2>
        <a:srgbClr val="5EC795"/>
      </a:accent2>
      <a:accent3>
        <a:srgbClr val="4DADCE"/>
      </a:accent3>
      <a:accent4>
        <a:srgbClr val="CCB756"/>
      </a:accent4>
      <a:accent5>
        <a:srgbClr val="E29B35"/>
      </a:accent5>
      <a:accent6>
        <a:srgbClr val="8DC0C0"/>
      </a:accent6>
      <a:hlink>
        <a:srgbClr val="0563C1"/>
      </a:hlink>
      <a:folHlink>
        <a:srgbClr val="954F72"/>
      </a:folHlink>
    </a:clrScheme>
    <a:fontScheme name="Custom 11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M45439525_Win32_SL_V10" id="{6D1E132C-EE58-410C-AA79-6634C21077D3}" vid="{B34F418C-A6AD-4EA0-82A8-449DB69F489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04A2E04-D8A3-4CD6-A49A-4E88613CFB20}">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7A6AD6DB-9470-4861-90FA-528B22606C3A}">
  <ds:schemaRefs>
    <ds:schemaRef ds:uri="http://schemas.microsoft.com/sharepoint/v3/contenttype/forms"/>
  </ds:schemaRefs>
</ds:datastoreItem>
</file>

<file path=customXml/itemProps3.xml><?xml version="1.0" encoding="utf-8"?>
<ds:datastoreItem xmlns:ds="http://schemas.openxmlformats.org/officeDocument/2006/customXml" ds:itemID="{D5A97A83-19EA-4F1C-BA10-74DE0010968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Vivid circles presentation</Template>
  <TotalTime>426</TotalTime>
  <Words>808</Words>
  <Application>Microsoft Office PowerPoint</Application>
  <PresentationFormat>Widescreen</PresentationFormat>
  <Paragraphs>102</Paragraphs>
  <Slides>13</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ADLaM Display</vt:lpstr>
      <vt:lpstr>Aptos</vt:lpstr>
      <vt:lpstr>Arial</vt:lpstr>
      <vt:lpstr>Calibri</vt:lpstr>
      <vt:lpstr>Madison</vt:lpstr>
      <vt:lpstr>How to Report Fraud</vt:lpstr>
      <vt:lpstr>Agenda</vt:lpstr>
      <vt:lpstr>What is considered fraud?</vt:lpstr>
      <vt:lpstr>ACCREDITATION, DISCIPLINE, &amp; FEES PROGRAM OFFICE OF GENERAL COUNSEL STANDARDS OF CONDUCT FOR VA-ACCREDITED ATTORNEYS, CLAIMS AGENTS, AND VSO REPRESENTATIVES </vt:lpstr>
      <vt:lpstr>ACCREDITATION, DISCIPLINE, &amp; FEES PROGRAM OFFICE OF GENERAL COUNSEL STANDARDS OF CONDUCT FOR VA-ACCREDITED ATTORNEYS, CLAIMS AGENTS, AND VSO REPRESENTATIVES (continued)</vt:lpstr>
      <vt:lpstr>Different levels of fraud</vt:lpstr>
      <vt:lpstr>Common Fraud Schemes</vt:lpstr>
      <vt:lpstr>Guiding Principles</vt:lpstr>
      <vt:lpstr>Promoting a culture of transparency and encouraging ethical workplace practices</vt:lpstr>
      <vt:lpstr>The Claims Process (Simplified)</vt:lpstr>
      <vt:lpstr>Reporting Fraud</vt:lpstr>
      <vt:lpstr>Summary</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Maglio, Victor J., VBAMIW</dc:creator>
  <cp:lastModifiedBy>Maglio, Victor J., VBAMIW</cp:lastModifiedBy>
  <cp:revision>21</cp:revision>
  <dcterms:created xsi:type="dcterms:W3CDTF">2026-04-17T19:37:57Z</dcterms:created>
  <dcterms:modified xsi:type="dcterms:W3CDTF">2026-04-24T20:29:32Z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