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14737424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70" r:id="rId15"/>
    <p:sldId id="269" r:id="rId16"/>
    <p:sldId id="268" r:id="rId17"/>
    <p:sldId id="21473742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56CD92-DF73-D7CC-3928-4AE3B7BE3783}" v="1" dt="2026-04-27T15:39:00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45FC9-295C-4D09-A04B-E89C311B0CF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2AC7-11A1-46B4-87D0-664B69C0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016A9-880F-9449-8D56-82E3451D9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92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EEE-0F93-4EE5-464C-2C571542C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E7FC3-DAFA-F817-D325-A7AA030F5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C671E-333B-75B6-393C-56EA7CB3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7BFD3-DCAC-6D23-3F9B-BB84F1CD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C37A-A59E-0ED4-C686-CE8CAA46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14F3-32F0-46A2-6AE3-46210A86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3254F-129E-7AEF-A83E-5DE0BDA7A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2E17-F683-0B5D-9D07-7107FC93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CC483-533B-0DB8-5317-9658476B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527DC-7279-52C5-1F0C-17DC838A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D7B45-5D0F-5C35-4219-DA1ED44D4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9E921-0BA0-3E84-B3ED-4EDFF210E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5A79F-C1C8-CF52-702D-315B2CFE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35939-AE2C-6634-A7C9-942CEE23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F4B9-9D34-5B3D-DFC3-A489F885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1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1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D356C753-0914-D74B-9BD5-B42C54873104}"/>
              </a:ext>
            </a:extLst>
          </p:cNvPr>
          <p:cNvSpPr/>
          <p:nvPr userDrawn="1"/>
        </p:nvSpPr>
        <p:spPr>
          <a:xfrm>
            <a:off x="-3" y="2525486"/>
            <a:ext cx="12192005" cy="4332516"/>
          </a:xfrm>
          <a:prstGeom prst="rect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A337F8-2DFD-E641-951D-46A1673BC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6721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A337F8-2DFD-E641-951D-46A1673B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0A5D651-473C-9044-9840-EB0A7935B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446" y="6220573"/>
            <a:ext cx="4359275" cy="24622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1600" b="0" i="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2179152-7FAB-DA96-9953-AFAFE9DAC4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4445" y="3429000"/>
            <a:ext cx="10030487" cy="2383403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cover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01C7E-4D0F-651E-01F6-F6367A4132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27" y="538123"/>
            <a:ext cx="2915756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1-Nav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D356C753-0914-D74B-9BD5-B42C54873104}"/>
              </a:ext>
            </a:extLst>
          </p:cNvPr>
          <p:cNvSpPr/>
          <p:nvPr userDrawn="1"/>
        </p:nvSpPr>
        <p:spPr>
          <a:xfrm>
            <a:off x="-3" y="2516777"/>
            <a:ext cx="12192005" cy="4341225"/>
          </a:xfrm>
          <a:prstGeom prst="rect">
            <a:avLst/>
          </a:prstGeom>
          <a:solidFill>
            <a:srgbClr val="004C6C"/>
          </a:solidFill>
          <a:ln w="12700">
            <a:noFill/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A337F8-2DFD-E641-951D-46A1673BC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6721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A337F8-2DFD-E641-951D-46A1673B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0A5D651-473C-9044-9840-EB0A7935B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446" y="6220573"/>
            <a:ext cx="4359275" cy="24622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1600" b="0" i="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2179152-7FAB-DA96-9953-AFAFE9DAC4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4445" y="3429000"/>
            <a:ext cx="10005087" cy="2383403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cover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0E354-938C-C29F-91CB-8EE9AA5DBB4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27" y="538123"/>
            <a:ext cx="2915756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1-Light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D356C753-0914-D74B-9BD5-B42C54873104}"/>
              </a:ext>
            </a:extLst>
          </p:cNvPr>
          <p:cNvSpPr/>
          <p:nvPr userDrawn="1"/>
        </p:nvSpPr>
        <p:spPr>
          <a:xfrm>
            <a:off x="-3" y="2488758"/>
            <a:ext cx="12192005" cy="436924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A337F8-2DFD-E641-951D-46A1673BC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6721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A337F8-2DFD-E641-951D-46A1673B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0A5D651-473C-9044-9840-EB0A7935B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446" y="6220573"/>
            <a:ext cx="4359275" cy="24622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1600" b="0" i="0" dirty="0" smtClean="0">
                <a:solidFill>
                  <a:srgbClr val="53575A"/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2179152-7FAB-DA96-9953-AFAFE9DAC4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4445" y="3429000"/>
            <a:ext cx="10005087" cy="2383403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8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cover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BB91B0-8528-3796-C6D0-131DBA51EDC8}"/>
              </a:ext>
            </a:extLst>
          </p:cNvPr>
          <p:cNvGrpSpPr/>
          <p:nvPr userDrawn="1"/>
        </p:nvGrpSpPr>
        <p:grpSpPr>
          <a:xfrm>
            <a:off x="0" y="2353585"/>
            <a:ext cx="12192005" cy="159026"/>
            <a:chOff x="0" y="2353585"/>
            <a:chExt cx="12192005" cy="159026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B30F9B9-25EB-E3E3-CF72-9462A5781587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4C69C2EB-10C5-77D9-A5F0-AA0873FCF2CA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20DF54F3-0C3D-1614-8D48-F43AE5533B42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93D79A1-E41E-DC5C-51E2-9FC0128ADA45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8BFF8D8-1865-DEB7-1FED-229097E5DC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27" y="538123"/>
            <a:ext cx="2915756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1-Dark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D356C753-0914-D74B-9BD5-B42C54873104}"/>
              </a:ext>
            </a:extLst>
          </p:cNvPr>
          <p:cNvSpPr/>
          <p:nvPr userDrawn="1"/>
        </p:nvSpPr>
        <p:spPr>
          <a:xfrm>
            <a:off x="-3" y="2488758"/>
            <a:ext cx="12192005" cy="4369244"/>
          </a:xfrm>
          <a:prstGeom prst="rect">
            <a:avLst/>
          </a:prstGeom>
          <a:solidFill>
            <a:srgbClr val="53575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A337F8-2DFD-E641-951D-46A1673BC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6721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A337F8-2DFD-E641-951D-46A1673B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0A5D651-473C-9044-9840-EB0A7935B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446" y="6220573"/>
            <a:ext cx="4359275" cy="24622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1600" b="0" i="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2179152-7FAB-DA96-9953-AFAFE9DAC4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4446" y="3429000"/>
            <a:ext cx="10013554" cy="2383403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cover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63D46F-B11E-4C2A-5EE8-1F49C19BC2E9}"/>
              </a:ext>
            </a:extLst>
          </p:cNvPr>
          <p:cNvGrpSpPr/>
          <p:nvPr userDrawn="1"/>
        </p:nvGrpSpPr>
        <p:grpSpPr>
          <a:xfrm>
            <a:off x="0" y="2353585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48149C47-BA0D-BBFD-DB2E-64EA630813E3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BDB13979-8393-E66F-E1FD-1AFC6C3E30E0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08BECC26-A5B9-FE75-9B6D-69C4F8368BF2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5C207B07-6BA3-7A37-EBE2-931E85951834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5910CF-2A06-67A6-136F-BAB46FC1A0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27" y="538123"/>
            <a:ext cx="2915756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3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A337F8-2DFD-E641-951D-46A1673BC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3280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A337F8-2DFD-E641-951D-46A1673B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B2179152-7FAB-DA96-9953-AFAFE9DAC4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908" y="3028152"/>
            <a:ext cx="5464092" cy="2506715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7FF89C4-1E75-AD3E-70E4-BCB14FE8C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908" y="2530338"/>
            <a:ext cx="5464092" cy="3554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intro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0A5D651-473C-9044-9840-EB0A7935B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908" y="5928713"/>
            <a:ext cx="5464092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1600" b="0" i="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081CA-B3CA-B30C-6CEE-7B90A38390DF}"/>
              </a:ext>
            </a:extLst>
          </p:cNvPr>
          <p:cNvSpPr/>
          <p:nvPr userDrawn="1"/>
        </p:nvSpPr>
        <p:spPr>
          <a:xfrm>
            <a:off x="11914909" y="0"/>
            <a:ext cx="27709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6C"/>
              </a:solidFill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6D5808B-09D5-DBCE-92BB-F67C8067A7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18867" y="0"/>
            <a:ext cx="490476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7A5DEF-AB98-AC74-FBC5-2DB9740AC8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29" y="538123"/>
            <a:ext cx="2915752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3-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4B52B4-62E6-C138-C97F-B08EC0A1F6DD}"/>
              </a:ext>
            </a:extLst>
          </p:cNvPr>
          <p:cNvSpPr/>
          <p:nvPr userDrawn="1"/>
        </p:nvSpPr>
        <p:spPr>
          <a:xfrm>
            <a:off x="-1" y="1"/>
            <a:ext cx="7001934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A337F8-2DFD-E641-951D-46A1673BC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3280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A337F8-2DFD-E641-951D-46A1673B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50807A-C3F4-A14D-9382-F5F644AFC1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1933" y="0"/>
            <a:ext cx="4921696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2179152-7FAB-DA96-9953-AFAFE9DAC4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908" y="3028152"/>
            <a:ext cx="5464092" cy="2506715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7FF89C4-1E75-AD3E-70E4-BCB14FE8C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908" y="2530338"/>
            <a:ext cx="5464092" cy="3554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intro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0A5D651-473C-9044-9840-EB0A7935B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908" y="5928713"/>
            <a:ext cx="5464092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1600" b="0" i="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53E0D-AA29-75D7-0EC2-3EFE35DE5489}"/>
              </a:ext>
            </a:extLst>
          </p:cNvPr>
          <p:cNvSpPr/>
          <p:nvPr userDrawn="1"/>
        </p:nvSpPr>
        <p:spPr>
          <a:xfrm>
            <a:off x="11914909" y="0"/>
            <a:ext cx="27709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6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E3F296-8BC1-1282-5562-B59138E490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29" y="538123"/>
            <a:ext cx="2915752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3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E2A05B09-BA6E-2ADD-B188-3B32BA8B2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785" y="5931673"/>
            <a:ext cx="4359275" cy="24622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1600" b="0" i="0" dirty="0" smtClean="0">
                <a:solidFill>
                  <a:srgbClr val="53575A"/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6AE05D7-487B-75BC-0690-B472468C6B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785" y="3017520"/>
            <a:ext cx="5462215" cy="2506715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8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9B81361-EFE4-E77C-966D-E49F1973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785" y="2556917"/>
            <a:ext cx="5462215" cy="3554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intro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A337F8-2DFD-E641-951D-46A1673BC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3280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A337F8-2DFD-E641-951D-46A1673B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FA8F334-E290-A946-A340-8C3B2125CE1A}"/>
              </a:ext>
            </a:extLst>
          </p:cNvPr>
          <p:cNvSpPr/>
          <p:nvPr userDrawn="1"/>
        </p:nvSpPr>
        <p:spPr>
          <a:xfrm>
            <a:off x="11923551" y="0"/>
            <a:ext cx="27709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6C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289A3-3273-866D-9BA1-7EECECFE8C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1933" y="0"/>
            <a:ext cx="4921696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D94CB-A0B8-E1E1-C380-196DCEA0FB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27" y="538123"/>
            <a:ext cx="2915756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2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BAF4B6-2C87-1CCD-1211-2FB6ED3A7EF5}"/>
              </a:ext>
            </a:extLst>
          </p:cNvPr>
          <p:cNvSpPr/>
          <p:nvPr userDrawn="1"/>
        </p:nvSpPr>
        <p:spPr>
          <a:xfrm>
            <a:off x="-1" y="0"/>
            <a:ext cx="1137172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A337F8-2DFD-E641-951D-46A1673BC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3280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A337F8-2DFD-E641-951D-46A1673B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0A5D651-473C-9044-9840-EB0A7935B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411" y="5915770"/>
            <a:ext cx="4359275" cy="24622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1600" b="0" i="0" dirty="0" smtClean="0">
                <a:solidFill>
                  <a:srgbClr val="53575A"/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2179152-7FAB-DA96-9953-AFAFE9DAC4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411" y="2512848"/>
            <a:ext cx="7462908" cy="2506715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8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cover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1DCD3-6A05-E9C2-7C8F-C5D5B1A8E37D}"/>
              </a:ext>
            </a:extLst>
          </p:cNvPr>
          <p:cNvSpPr txBox="1"/>
          <p:nvPr userDrawn="1"/>
        </p:nvSpPr>
        <p:spPr>
          <a:xfrm>
            <a:off x="9885680" y="2092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8C7545-8A35-82BA-BDD2-F7EF0ACC6D53}"/>
              </a:ext>
            </a:extLst>
          </p:cNvPr>
          <p:cNvSpPr/>
          <p:nvPr userDrawn="1"/>
        </p:nvSpPr>
        <p:spPr>
          <a:xfrm>
            <a:off x="11371725" y="0"/>
            <a:ext cx="20186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3DE97-A9E7-7A4C-6245-EF0EEC7384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27" y="538123"/>
            <a:ext cx="2915756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C27F-CB25-3211-D420-E464072E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2C9DE-1652-8C60-4A53-3487C6DD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510C-A514-DC1A-A070-F3295F50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7914-7B0D-E29A-DD56-E33A7520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3D787-735C-8DE9-B9C3-CB8B21AF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44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1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A337F8-2DFD-E641-951D-46A1673BC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17627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A337F8-2DFD-E641-951D-46A1673B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304" y="2518296"/>
            <a:ext cx="9115587" cy="2739504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divider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9304" y="2059361"/>
            <a:ext cx="9115587" cy="3554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intro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48121-3DF7-2574-278A-C3CB26B5D4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3896" y="5724370"/>
            <a:ext cx="2915752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1-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C21D98-9D37-D29D-D81E-CBFADA5984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A337F8-2DFD-E641-951D-46A1673BC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17627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A337F8-2DFD-E641-951D-46A1673B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304" y="2518296"/>
            <a:ext cx="9142849" cy="2710169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divider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9304" y="2059361"/>
            <a:ext cx="9142849" cy="3554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intro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B9F5F-B035-8CB3-D4AE-050955A162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3896" y="5724370"/>
            <a:ext cx="2915752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1-Light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C21D98-9D37-D29D-D81E-CBFADA5984DD}"/>
              </a:ext>
            </a:extLst>
          </p:cNvPr>
          <p:cNvSpPr/>
          <p:nvPr userDrawn="1"/>
        </p:nvSpPr>
        <p:spPr>
          <a:xfrm>
            <a:off x="-71562" y="-79513"/>
            <a:ext cx="12263562" cy="693751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A337F8-2DFD-E641-951D-46A1673BC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17627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A337F8-2DFD-E641-951D-46A1673B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304" y="2518296"/>
            <a:ext cx="9142849" cy="2710169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800" b="0" i="0">
                <a:solidFill>
                  <a:srgbClr val="004C6C"/>
                </a:solidFill>
                <a:latin typeface="+mj-lt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divider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9304" y="2059361"/>
            <a:ext cx="9142849" cy="3554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solidFill>
                  <a:srgbClr val="004C6C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intro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108D7-94D9-D879-656C-074088CCB6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3896" y="5724370"/>
            <a:ext cx="2915752" cy="8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2-Dark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9C85EB-C40C-FC4F-8ABC-3EFADFB97FA7}"/>
              </a:ext>
            </a:extLst>
          </p:cNvPr>
          <p:cNvSpPr/>
          <p:nvPr userDrawn="1"/>
        </p:nvSpPr>
        <p:spPr>
          <a:xfrm>
            <a:off x="0" y="3374045"/>
            <a:ext cx="12191695" cy="3483956"/>
          </a:xfrm>
          <a:prstGeom prst="rect">
            <a:avLst/>
          </a:prstGeom>
          <a:solidFill>
            <a:srgbClr val="5357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195D028-1C91-264C-A5AC-A1F91ECB11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2037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195D028-1C91-264C-A5AC-A1F91ECB1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689" y="1601421"/>
            <a:ext cx="10013156" cy="1523442"/>
          </a:xfrm>
          <a:prstGeom prst="rect">
            <a:avLst/>
          </a:prstGeom>
        </p:spPr>
        <p:txBody>
          <a:bodyPr anchor="t"/>
          <a:lstStyle>
            <a:lvl1pPr algn="l">
              <a:defRPr sz="4800" b="0" i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394C93-0F30-8848-9C63-E7E4AE103F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5690" y="1138339"/>
            <a:ext cx="9447007" cy="2740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53575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Divider subhead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CB3F29-1002-742E-86FA-5846756BF2A0}"/>
              </a:ext>
            </a:extLst>
          </p:cNvPr>
          <p:cNvGrpSpPr/>
          <p:nvPr userDrawn="1"/>
        </p:nvGrpSpPr>
        <p:grpSpPr>
          <a:xfrm>
            <a:off x="0" y="3215019"/>
            <a:ext cx="12192005" cy="159026"/>
            <a:chOff x="0" y="2353585"/>
            <a:chExt cx="12192005" cy="159026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E3C15F63-47E9-B8EE-2A55-B41BE63F81E5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31064844-B420-E3AB-0E96-8472364CAD91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75124E32-C0CB-835A-DB0F-326A48579989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4FA04105-A7FF-9863-4772-3C571A6A8DF8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A5016FD-038E-0E2B-7057-FD4E44BFF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3896" y="5724370"/>
            <a:ext cx="2915752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2-Dark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9C85EB-C40C-FC4F-8ABC-3EFADFB97FA7}"/>
              </a:ext>
            </a:extLst>
          </p:cNvPr>
          <p:cNvSpPr/>
          <p:nvPr userDrawn="1"/>
        </p:nvSpPr>
        <p:spPr>
          <a:xfrm>
            <a:off x="0" y="3374045"/>
            <a:ext cx="12191695" cy="3483956"/>
          </a:xfrm>
          <a:prstGeom prst="rect">
            <a:avLst/>
          </a:prstGeom>
          <a:solidFill>
            <a:srgbClr val="5357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195D028-1C91-264C-A5AC-A1F91ECB11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2037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195D028-1C91-264C-A5AC-A1F91ECB1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689" y="1601421"/>
            <a:ext cx="10013156" cy="1523442"/>
          </a:xfrm>
          <a:prstGeom prst="rect">
            <a:avLst/>
          </a:prstGeom>
        </p:spPr>
        <p:txBody>
          <a:bodyPr anchor="t"/>
          <a:lstStyle>
            <a:lvl1pPr algn="l">
              <a:defRPr sz="4800" b="0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394C93-0F30-8848-9C63-E7E4AE103F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5690" y="1138339"/>
            <a:ext cx="9447007" cy="2740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53575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Divider subhead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092D26-A71B-C78E-C7FA-A2A27BCE83BC}"/>
              </a:ext>
            </a:extLst>
          </p:cNvPr>
          <p:cNvSpPr/>
          <p:nvPr userDrawn="1"/>
        </p:nvSpPr>
        <p:spPr>
          <a:xfrm>
            <a:off x="0" y="3215019"/>
            <a:ext cx="12192005" cy="159026"/>
          </a:xfrm>
          <a:prstGeom prst="rect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AD86D-D827-7B04-43AA-62CC200305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3896" y="5724370"/>
            <a:ext cx="2915752" cy="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2-Light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9C85EB-C40C-FC4F-8ABC-3EFADFB97FA7}"/>
              </a:ext>
            </a:extLst>
          </p:cNvPr>
          <p:cNvSpPr/>
          <p:nvPr userDrawn="1"/>
        </p:nvSpPr>
        <p:spPr>
          <a:xfrm>
            <a:off x="0" y="3374045"/>
            <a:ext cx="12191695" cy="348395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195D028-1C91-264C-A5AC-A1F91ECB11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2037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195D028-1C91-264C-A5AC-A1F91ECB1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689" y="1601421"/>
            <a:ext cx="10013156" cy="1523442"/>
          </a:xfrm>
          <a:prstGeom prst="rect">
            <a:avLst/>
          </a:prstGeom>
        </p:spPr>
        <p:txBody>
          <a:bodyPr anchor="t"/>
          <a:lstStyle>
            <a:lvl1pPr algn="l">
              <a:defRPr sz="4800" b="0" i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394C93-0F30-8848-9C63-E7E4AE103F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5690" y="1138339"/>
            <a:ext cx="9447007" cy="2740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53575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Divider subhead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8C90EE-FC8A-0F16-C714-CF2846386637}"/>
              </a:ext>
            </a:extLst>
          </p:cNvPr>
          <p:cNvGrpSpPr/>
          <p:nvPr userDrawn="1"/>
        </p:nvGrpSpPr>
        <p:grpSpPr>
          <a:xfrm>
            <a:off x="0" y="3215019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32B5B712-C46F-A64D-D6A3-DCD4AA0AF9DA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103848FE-A17B-3EB5-4335-CF41F3870A1A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5AEA09A-F341-C922-43B0-B941A0494DE4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85999FBB-8359-300B-A354-B56FFC68AACA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985C349-A66D-E0C1-8777-908C1E95F3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3896" y="5724370"/>
            <a:ext cx="2915752" cy="8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2-LightGray-Red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E6836E-4713-08F3-D27B-15DECBA33CAA}"/>
              </a:ext>
            </a:extLst>
          </p:cNvPr>
          <p:cNvSpPr/>
          <p:nvPr userDrawn="1"/>
        </p:nvSpPr>
        <p:spPr>
          <a:xfrm>
            <a:off x="0" y="3374045"/>
            <a:ext cx="12191695" cy="348395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E67976F-160F-D977-64F4-419E0A252572}"/>
              </a:ext>
            </a:extLst>
          </p:cNvPr>
          <p:cNvSpPr/>
          <p:nvPr userDrawn="1"/>
        </p:nvSpPr>
        <p:spPr>
          <a:xfrm>
            <a:off x="0" y="3215019"/>
            <a:ext cx="12192005" cy="159026"/>
          </a:xfrm>
          <a:prstGeom prst="rect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195D028-1C91-264C-A5AC-A1F91ECB11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2037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195D028-1C91-264C-A5AC-A1F91ECB1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689" y="1601421"/>
            <a:ext cx="10013156" cy="1523442"/>
          </a:xfrm>
          <a:prstGeom prst="rect">
            <a:avLst/>
          </a:prstGeom>
        </p:spPr>
        <p:txBody>
          <a:bodyPr anchor="t"/>
          <a:lstStyle>
            <a:lvl1pPr algn="l">
              <a:defRPr sz="4800" b="0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394C93-0F30-8848-9C63-E7E4AE103F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5690" y="1138339"/>
            <a:ext cx="9447007" cy="2740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53575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Divider subhead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6EA66-62F8-A347-6D74-2942840145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3896" y="5724370"/>
            <a:ext cx="2915752" cy="8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_Red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2AC8BC53-D372-9340-AD3B-26E01327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3" y="683812"/>
            <a:ext cx="4867656" cy="603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lnSpc>
                <a:spcPts val="3200"/>
              </a:lnSpc>
              <a:defRPr lang="uk-UA" sz="2400" b="1" i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97AF98-A3ED-9547-82E9-D2C2F51F491E}"/>
              </a:ext>
            </a:extLst>
          </p:cNvPr>
          <p:cNvSpPr/>
          <p:nvPr userDrawn="1"/>
        </p:nvSpPr>
        <p:spPr>
          <a:xfrm>
            <a:off x="6096000" y="0"/>
            <a:ext cx="609569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78CC24-5882-DF76-57BC-C8819CD583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153" y="1606162"/>
            <a:ext cx="4867656" cy="4472609"/>
          </a:xfrm>
          <a:prstGeom prst="rect">
            <a:avLst/>
          </a:prstGeom>
        </p:spPr>
        <p:txBody>
          <a:bodyPr/>
          <a:lstStyle>
            <a:lvl1pPr>
              <a:buClr>
                <a:srgbClr val="26181E"/>
              </a:buClr>
              <a:defRPr sz="2400">
                <a:solidFill>
                  <a:srgbClr val="53575A"/>
                </a:solidFill>
                <a:latin typeface="+mj-lt"/>
              </a:defRPr>
            </a:lvl1pPr>
            <a:lvl2pPr marL="182889" indent="-182889">
              <a:buClr>
                <a:srgbClr val="26181E"/>
              </a:buClr>
              <a:buFont typeface="Arial" panose="020B0604020202020204" pitchFamily="34" charset="0"/>
              <a:buChar char="•"/>
              <a:defRPr sz="1900">
                <a:solidFill>
                  <a:srgbClr val="53575A"/>
                </a:solidFill>
              </a:defRPr>
            </a:lvl2pPr>
            <a:lvl3pPr marL="365778">
              <a:buClr>
                <a:srgbClr val="26181E"/>
              </a:buClr>
              <a:defRPr sz="1600">
                <a:solidFill>
                  <a:srgbClr val="53575A"/>
                </a:solidFill>
              </a:defRPr>
            </a:lvl3pPr>
            <a:lvl4pPr marL="548667" indent="-182889">
              <a:buClr>
                <a:srgbClr val="26181E"/>
              </a:buClr>
              <a:defRPr sz="1300">
                <a:solidFill>
                  <a:srgbClr val="53575A"/>
                </a:solidFill>
              </a:defRPr>
            </a:lvl4pPr>
            <a:lvl5pPr marL="731557">
              <a:buClr>
                <a:srgbClr val="26181E"/>
              </a:buClr>
              <a:defRPr sz="1300">
                <a:solidFill>
                  <a:srgbClr val="5357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B2301-6A0C-084B-AF6C-E806E6CEFA20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tx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F6592-166A-3D15-CFB3-312DC8350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LOCK_Navy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2AC8BC53-D372-9340-AD3B-26E01327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02" y="683812"/>
            <a:ext cx="4867656" cy="603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lnSpc>
                <a:spcPts val="3200"/>
              </a:lnSpc>
              <a:defRPr lang="uk-UA" sz="2400" b="1" i="0">
                <a:solidFill>
                  <a:schemeClr val="tx1"/>
                </a:solidFill>
                <a:latin typeface="+mj-lt"/>
                <a:ea typeface="Domaine Text" panose="020A0506080505060204" pitchFamily="18" charset="77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9CD03F7-4CD1-534A-83B5-50A176E7E6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202" y="1602188"/>
            <a:ext cx="4867656" cy="4448755"/>
          </a:xfrm>
          <a:prstGeom prst="rect">
            <a:avLst/>
          </a:prstGeom>
        </p:spPr>
        <p:txBody>
          <a:bodyPr/>
          <a:lstStyle>
            <a:lvl1pPr>
              <a:buClr>
                <a:srgbClr val="26181E"/>
              </a:buClr>
              <a:defRPr sz="2400">
                <a:solidFill>
                  <a:srgbClr val="53575A"/>
                </a:solidFill>
                <a:latin typeface="+mj-lt"/>
              </a:defRPr>
            </a:lvl1pPr>
            <a:lvl2pPr marL="182889" indent="-182889">
              <a:buClr>
                <a:srgbClr val="26181E"/>
              </a:buClr>
              <a:buFont typeface="Arial" panose="020B0604020202020204" pitchFamily="34" charset="0"/>
              <a:buChar char="•"/>
              <a:defRPr sz="1900">
                <a:solidFill>
                  <a:srgbClr val="53575A"/>
                </a:solidFill>
              </a:defRPr>
            </a:lvl2pPr>
            <a:lvl3pPr marL="365778">
              <a:buClr>
                <a:srgbClr val="26181E"/>
              </a:buClr>
              <a:defRPr sz="1600">
                <a:solidFill>
                  <a:srgbClr val="53575A"/>
                </a:solidFill>
              </a:defRPr>
            </a:lvl3pPr>
            <a:lvl4pPr marL="548667" indent="-182889">
              <a:buClr>
                <a:srgbClr val="26181E"/>
              </a:buClr>
              <a:defRPr sz="1300">
                <a:solidFill>
                  <a:srgbClr val="53575A"/>
                </a:solidFill>
              </a:defRPr>
            </a:lvl4pPr>
            <a:lvl5pPr marL="731557">
              <a:buClr>
                <a:srgbClr val="26181E"/>
              </a:buClr>
              <a:defRPr sz="1300">
                <a:solidFill>
                  <a:srgbClr val="5357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97AF98-A3ED-9547-82E9-D2C2F51F491E}"/>
              </a:ext>
            </a:extLst>
          </p:cNvPr>
          <p:cNvSpPr/>
          <p:nvPr userDrawn="1"/>
        </p:nvSpPr>
        <p:spPr>
          <a:xfrm>
            <a:off x="6096000" y="0"/>
            <a:ext cx="609569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8A0B9-1082-5A7A-BD58-993BE274EBE9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rgbClr val="DDDDDD"/>
                </a:solidFill>
              </a:rPr>
              <a:t> </a:t>
            </a:r>
            <a:endParaRPr lang="en-US" sz="1000" dirty="0">
              <a:solidFill>
                <a:srgbClr val="DDDDD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E66FB-1A0F-0944-9BFE-2E17AEA3B684}"/>
              </a:ext>
            </a:extLst>
          </p:cNvPr>
          <p:cNvSpPr txBox="1"/>
          <p:nvPr userDrawn="1"/>
        </p:nvSpPr>
        <p:spPr>
          <a:xfrm>
            <a:off x="11579221" y="6304596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bg1"/>
                </a:solidFill>
              </a:rPr>
              <a:pPr algn="l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990F3-A444-15FC-9466-D3249D8E6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_LightGray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2AC8BC53-D372-9340-AD3B-26E01327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3" y="683812"/>
            <a:ext cx="4867656" cy="603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lnSpc>
                <a:spcPts val="3200"/>
              </a:lnSpc>
              <a:defRPr lang="uk-UA" sz="2400" b="1" i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97AF98-A3ED-9547-82E9-D2C2F51F491E}"/>
              </a:ext>
            </a:extLst>
          </p:cNvPr>
          <p:cNvSpPr/>
          <p:nvPr userDrawn="1"/>
        </p:nvSpPr>
        <p:spPr>
          <a:xfrm>
            <a:off x="6096000" y="0"/>
            <a:ext cx="6095695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78CC24-5882-DF76-57BC-C8819CD583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153" y="1606162"/>
            <a:ext cx="4867656" cy="4472609"/>
          </a:xfrm>
          <a:prstGeom prst="rect">
            <a:avLst/>
          </a:prstGeom>
        </p:spPr>
        <p:txBody>
          <a:bodyPr/>
          <a:lstStyle>
            <a:lvl1pPr>
              <a:buClr>
                <a:srgbClr val="26181E"/>
              </a:buClr>
              <a:defRPr sz="2400">
                <a:solidFill>
                  <a:srgbClr val="53575A"/>
                </a:solidFill>
                <a:latin typeface="+mj-lt"/>
              </a:defRPr>
            </a:lvl1pPr>
            <a:lvl2pPr marL="182889" indent="-182889">
              <a:buClr>
                <a:srgbClr val="26181E"/>
              </a:buClr>
              <a:buFont typeface="Arial" panose="020B0604020202020204" pitchFamily="34" charset="0"/>
              <a:buChar char="•"/>
              <a:defRPr sz="1900">
                <a:solidFill>
                  <a:srgbClr val="53575A"/>
                </a:solidFill>
              </a:defRPr>
            </a:lvl2pPr>
            <a:lvl3pPr marL="365778">
              <a:buClr>
                <a:srgbClr val="26181E"/>
              </a:buClr>
              <a:defRPr sz="1600">
                <a:solidFill>
                  <a:srgbClr val="53575A"/>
                </a:solidFill>
              </a:defRPr>
            </a:lvl3pPr>
            <a:lvl4pPr marL="548667" indent="-182889">
              <a:buClr>
                <a:srgbClr val="26181E"/>
              </a:buClr>
              <a:defRPr sz="1300">
                <a:solidFill>
                  <a:srgbClr val="53575A"/>
                </a:solidFill>
              </a:defRPr>
            </a:lvl4pPr>
            <a:lvl5pPr marL="731557">
              <a:buClr>
                <a:srgbClr val="26181E"/>
              </a:buClr>
              <a:defRPr sz="1300">
                <a:solidFill>
                  <a:srgbClr val="5357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B2301-6A0C-084B-AF6C-E806E6CEFA20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tx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A01FD-D3EA-E779-1927-EC7D090B5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E8BC-D844-00CC-8723-CA34271F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BDE57-4CCE-5D5D-B2B4-92D1ED8E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D160-350E-2C5A-91B7-01621C98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1B2DF-BE2F-FEB7-2306-B7DA8880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FD815-CD4E-51B4-C7FB-228D1EE8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18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2AC8BC53-D372-9340-AD3B-26E01327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02" y="694552"/>
            <a:ext cx="4867656" cy="603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lnSpc>
                <a:spcPts val="3200"/>
              </a:lnSpc>
              <a:defRPr lang="uk-UA" sz="2400" b="1" i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990E66-7967-AF44-82A5-3DE7DDE7FA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EDC9C98-3A68-1CF6-7AA8-1B211DF76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202" y="1590261"/>
            <a:ext cx="4867656" cy="4543826"/>
          </a:xfrm>
          <a:prstGeom prst="rect">
            <a:avLst/>
          </a:prstGeom>
        </p:spPr>
        <p:txBody>
          <a:bodyPr/>
          <a:lstStyle>
            <a:lvl1pPr>
              <a:buClr>
                <a:srgbClr val="53565A"/>
              </a:buClr>
              <a:defRPr sz="2400">
                <a:solidFill>
                  <a:srgbClr val="53575A"/>
                </a:solidFill>
                <a:latin typeface="+mj-lt"/>
              </a:defRPr>
            </a:lvl1pPr>
            <a:lvl2pPr marL="182889" indent="-182889">
              <a:buClr>
                <a:srgbClr val="26181E"/>
              </a:buClr>
              <a:buFont typeface="Arial" panose="020B0604020202020204" pitchFamily="34" charset="0"/>
              <a:buChar char="•"/>
              <a:defRPr sz="1900">
                <a:solidFill>
                  <a:srgbClr val="53575A"/>
                </a:solidFill>
              </a:defRPr>
            </a:lvl2pPr>
            <a:lvl3pPr marL="365778">
              <a:buClr>
                <a:srgbClr val="26181E"/>
              </a:buClr>
              <a:defRPr sz="1600">
                <a:solidFill>
                  <a:srgbClr val="53575A"/>
                </a:solidFill>
              </a:defRPr>
            </a:lvl3pPr>
            <a:lvl4pPr marL="548667" indent="-182889">
              <a:buClr>
                <a:srgbClr val="53565A"/>
              </a:buClr>
              <a:defRPr sz="1300">
                <a:solidFill>
                  <a:srgbClr val="53575A"/>
                </a:solidFill>
              </a:defRPr>
            </a:lvl4pPr>
            <a:lvl5pPr marL="731557">
              <a:buClr>
                <a:srgbClr val="53565A"/>
              </a:buClr>
              <a:defRPr sz="1300">
                <a:solidFill>
                  <a:srgbClr val="5357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EFDAE-DA7F-D84A-9297-4D4AB4FCE14A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6AC467-0383-12F9-166D-F9290D1C3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618A434-3800-A748-AC57-798E8D653E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6030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618A434-3800-A748-AC57-798E8D653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31F98B-1943-2748-91F0-5AF9E5D55A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602" y="1598211"/>
            <a:ext cx="9143999" cy="272798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00"/>
              </a:lnSpc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“Click to add a quote”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09FB328-C12E-4C4E-8CF2-FE671CE3C00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602" y="4778733"/>
            <a:ext cx="9143999" cy="481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2131F-B45D-6741-9D29-AA5C5AEFDEC1}"/>
              </a:ext>
            </a:extLst>
          </p:cNvPr>
          <p:cNvSpPr txBox="1"/>
          <p:nvPr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17719481-C555-E943-814E-BF2BA8FE344F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9D2473-AB7E-6173-BE9E-80117DAC3A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618A434-3800-A748-AC57-798E8D653E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6030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618A434-3800-A748-AC57-798E8D653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31F98B-1943-2748-91F0-5AF9E5D55A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602" y="1598211"/>
            <a:ext cx="9143999" cy="272798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00"/>
              </a:lnSpc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“Click to add a quote”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09FB328-C12E-4C4E-8CF2-FE671CE3C00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602" y="4778733"/>
            <a:ext cx="9143999" cy="481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2131F-B45D-6741-9D29-AA5C5AEFDEC1}"/>
              </a:ext>
            </a:extLst>
          </p:cNvPr>
          <p:cNvSpPr txBox="1"/>
          <p:nvPr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17719481-C555-E943-814E-BF2BA8FE344F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Light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197D9E-0BB0-72C8-0F48-68C9DED6683C}"/>
              </a:ext>
            </a:extLst>
          </p:cNvPr>
          <p:cNvSpPr/>
          <p:nvPr userDrawn="1"/>
        </p:nvSpPr>
        <p:spPr>
          <a:xfrm>
            <a:off x="0" y="-79513"/>
            <a:ext cx="12192000" cy="6937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618A434-3800-A748-AC57-798E8D653E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6030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618A434-3800-A748-AC57-798E8D653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31F98B-1943-2748-91F0-5AF9E5D55A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602" y="1598211"/>
            <a:ext cx="9143999" cy="272798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00"/>
              </a:lnSpc>
              <a:spcAft>
                <a:spcPts val="0"/>
              </a:spcAft>
              <a:defRPr sz="4000">
                <a:solidFill>
                  <a:srgbClr val="004C6C"/>
                </a:solidFill>
              </a:defRPr>
            </a:lvl1pPr>
          </a:lstStyle>
          <a:p>
            <a:pPr lvl="0"/>
            <a:r>
              <a:rPr lang="en-US" dirty="0"/>
              <a:t>“Click to add a quote”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09FB328-C12E-4C4E-8CF2-FE671CE3C00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602" y="4778733"/>
            <a:ext cx="9143999" cy="481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4C6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2131F-B45D-6741-9D29-AA5C5AEFDEC1}"/>
              </a:ext>
            </a:extLst>
          </p:cNvPr>
          <p:cNvSpPr txBox="1"/>
          <p:nvPr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17719481-C555-E943-814E-BF2BA8FE344F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EE923-0ABA-A39D-1EDA-2E1AF47EFFE6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FDA125C3-36F9-0A60-C169-5139E99A5F79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70B876-0DC8-3A8A-F570-A6EDFD47303F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A2AB407E-8271-5202-91A2-8E24F2B5C4A1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BEFDEFF2-BF8E-CDEA-4099-172C5D61BA89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90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ody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91764"/>
            <a:ext cx="10972800" cy="761191"/>
          </a:xfrm>
          <a:prstGeom prst="rect">
            <a:avLst/>
          </a:prstGeom>
        </p:spPr>
        <p:txBody>
          <a:bodyPr/>
          <a:lstStyle>
            <a:lvl1pPr>
              <a:lnSpc>
                <a:spcPts val="340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4F38A-2A86-0D47-843B-714D3BC1EC1B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84CB06C-E783-2369-C955-FDADEE919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93" y="1595121"/>
            <a:ext cx="10957905" cy="44369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75A"/>
                </a:solidFill>
              </a:defRPr>
            </a:lvl1pPr>
            <a:lvl2pPr>
              <a:defRPr sz="2000">
                <a:solidFill>
                  <a:srgbClr val="53575A"/>
                </a:solidFill>
              </a:defRPr>
            </a:lvl2pPr>
            <a:lvl3pPr>
              <a:defRPr sz="2000">
                <a:solidFill>
                  <a:srgbClr val="53575A"/>
                </a:solidFill>
              </a:defRPr>
            </a:lvl3pPr>
            <a:lvl4pPr>
              <a:defRPr sz="2000">
                <a:solidFill>
                  <a:srgbClr val="53575A"/>
                </a:solidFill>
              </a:defRPr>
            </a:lvl4pPr>
            <a:lvl5pPr>
              <a:defRPr sz="2000">
                <a:solidFill>
                  <a:srgbClr val="5357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4AC912-02D2-BD39-73C0-92A86815C1C0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7623BC33-A96E-D7B4-2D19-C60319085D22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E46339-E146-70A2-2076-C0352FEB6BF6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F4E9B9EB-81FD-27A2-408E-C358BB0CA121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68D1FF21-58B8-EB95-0BBA-27B9BF74AAE1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4626C0-465A-CE07-0563-90C535142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ody-nobrand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91764"/>
            <a:ext cx="10972800" cy="761191"/>
          </a:xfrm>
          <a:prstGeom prst="rect">
            <a:avLst/>
          </a:prstGeom>
        </p:spPr>
        <p:txBody>
          <a:bodyPr/>
          <a:lstStyle>
            <a:lvl1pPr>
              <a:lnSpc>
                <a:spcPts val="340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4F38A-2A86-0D47-843B-714D3BC1EC1B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84CB06C-E783-2369-C955-FDADEE919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93" y="1595121"/>
            <a:ext cx="10957905" cy="457111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75A"/>
                </a:solidFill>
              </a:defRPr>
            </a:lvl1pPr>
            <a:lvl2pPr>
              <a:defRPr sz="2000">
                <a:solidFill>
                  <a:srgbClr val="53575A"/>
                </a:solidFill>
              </a:defRPr>
            </a:lvl2pPr>
            <a:lvl3pPr>
              <a:defRPr sz="2000">
                <a:solidFill>
                  <a:srgbClr val="53575A"/>
                </a:solidFill>
              </a:defRPr>
            </a:lvl3pPr>
            <a:lvl4pPr>
              <a:defRPr sz="2000">
                <a:solidFill>
                  <a:srgbClr val="53575A"/>
                </a:solidFill>
              </a:defRPr>
            </a:lvl4pPr>
            <a:lvl5pPr>
              <a:defRPr sz="2000">
                <a:solidFill>
                  <a:srgbClr val="5357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CA1F7-9191-FC10-7EE9-9FA89ACF3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ody-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91764"/>
            <a:ext cx="10972800" cy="761191"/>
          </a:xfrm>
          <a:prstGeom prst="rect">
            <a:avLst/>
          </a:prstGeom>
        </p:spPr>
        <p:txBody>
          <a:bodyPr/>
          <a:lstStyle>
            <a:lvl1pPr>
              <a:lnSpc>
                <a:spcPts val="340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4F38A-2A86-0D47-843B-714D3BC1EC1B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84CB06C-E783-2369-C955-FDADEE919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93" y="1595121"/>
            <a:ext cx="10957905" cy="457818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75A"/>
                </a:solidFill>
              </a:defRPr>
            </a:lvl1pPr>
            <a:lvl2pPr>
              <a:defRPr sz="2000">
                <a:solidFill>
                  <a:srgbClr val="53575A"/>
                </a:solidFill>
              </a:defRPr>
            </a:lvl2pPr>
            <a:lvl3pPr>
              <a:defRPr sz="2000">
                <a:solidFill>
                  <a:srgbClr val="53575A"/>
                </a:solidFill>
              </a:defRPr>
            </a:lvl3pPr>
            <a:lvl4pPr>
              <a:defRPr sz="2000">
                <a:solidFill>
                  <a:srgbClr val="53575A"/>
                </a:solidFill>
              </a:defRPr>
            </a:lvl4pPr>
            <a:lvl5pPr>
              <a:defRPr sz="2000">
                <a:solidFill>
                  <a:srgbClr val="5357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ED8DA-DFE7-5B86-CC67-8A5B72D77485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A3A0A676-5E53-2453-97F6-E4712F404FA3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3728BF-DD63-37EE-C4AF-A6AF4617B76B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BC72861-BB4B-8392-4FC0-0C2944729A99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D7F15950-F783-888C-663E-6E68B9DF2454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05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91764"/>
            <a:ext cx="10972800" cy="914400"/>
          </a:xfrm>
          <a:prstGeom prst="rect">
            <a:avLst/>
          </a:prstGeom>
        </p:spPr>
        <p:txBody>
          <a:bodyPr/>
          <a:lstStyle>
            <a:lvl1pPr>
              <a:lnSpc>
                <a:spcPts val="340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4F38A-2A86-0D47-843B-714D3BC1EC1B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0473EB-300C-F326-78E6-FF78E6E07DEC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2686654F-F199-D33A-5443-88B38CD7BE7B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C24C41-FA98-1466-B7E8-B47B0F7B58F0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F8441974-055D-971C-B2A6-14399821688E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E541B0E2-2AFF-AEF7-7A0F-205961C7B4F0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EB1FC4-9F03-43D7-59D5-E42E56408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bran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91764"/>
            <a:ext cx="10972800" cy="914400"/>
          </a:xfrm>
          <a:prstGeom prst="rect">
            <a:avLst/>
          </a:prstGeom>
        </p:spPr>
        <p:txBody>
          <a:bodyPr/>
          <a:lstStyle>
            <a:lvl1pPr>
              <a:lnSpc>
                <a:spcPts val="340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4F38A-2A86-0D47-843B-714D3BC1EC1B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DB7CD-1D07-4F92-E4E3-994EA7262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-brandbar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82C181-64A4-B645-AAFE-055D0D59ACAB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36170-2812-24E0-1391-3570FAA3B70B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C579B4A1-DB3A-9BC6-095E-1E31F83880C6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895623-A5CF-EF41-2473-813CA47500D8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CFF4AF03-3B13-601B-4779-F9EC316A2103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83862001-12AD-99A7-1C6E-15EA7D83BCC1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41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54A6-6A68-8901-D00C-1675027B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F1B7-07F3-255A-2FDA-D5D9C983C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EED8F-C326-E056-F8A9-171C9FED2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B82A3-DE30-B986-F379-65589669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1DC02-7C19-3798-263E-02BEC1C8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2C04A-C748-2BC8-3B55-20286EE1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2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-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D4F38A-2A86-0D47-843B-714D3BC1EC1B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513E0B-CE36-D4E9-897D-8D1590F81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F5EBA4-FC70-384B-813E-416C3130685A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8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A4D6767-F282-E248-A8EA-1162226F4F9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0035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A4D6767-F282-E248-A8EA-1162226F4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53" y="705382"/>
            <a:ext cx="10958347" cy="5289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4494" y="1627077"/>
            <a:ext cx="5184648" cy="5109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94" y="2175717"/>
            <a:ext cx="5184648" cy="399038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75A"/>
                </a:solidFill>
              </a:defRPr>
            </a:lvl1pPr>
            <a:lvl2pPr>
              <a:defRPr sz="2000">
                <a:solidFill>
                  <a:srgbClr val="53575A"/>
                </a:solidFill>
              </a:defRPr>
            </a:lvl2pPr>
            <a:lvl3pPr>
              <a:defRPr sz="2000">
                <a:solidFill>
                  <a:srgbClr val="53575A"/>
                </a:solidFill>
              </a:defRPr>
            </a:lvl3pPr>
            <a:lvl4pPr>
              <a:defRPr sz="2000">
                <a:solidFill>
                  <a:srgbClr val="53575A"/>
                </a:solidFill>
              </a:defRPr>
            </a:lvl4pPr>
            <a:lvl5pPr>
              <a:defRPr sz="2000">
                <a:solidFill>
                  <a:srgbClr val="5357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03226" y="1627077"/>
            <a:ext cx="5184648" cy="5109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175717"/>
            <a:ext cx="5184648" cy="399038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75A"/>
                </a:solidFill>
              </a:defRPr>
            </a:lvl1pPr>
            <a:lvl2pPr>
              <a:defRPr sz="2000">
                <a:solidFill>
                  <a:srgbClr val="53575A"/>
                </a:solidFill>
              </a:defRPr>
            </a:lvl2pPr>
            <a:lvl3pPr>
              <a:defRPr sz="2000">
                <a:solidFill>
                  <a:srgbClr val="53575A"/>
                </a:solidFill>
              </a:defRPr>
            </a:lvl3pPr>
            <a:lvl4pPr>
              <a:defRPr sz="2000">
                <a:solidFill>
                  <a:srgbClr val="53575A"/>
                </a:solidFill>
              </a:defRPr>
            </a:lvl4pPr>
            <a:lvl5pPr>
              <a:defRPr sz="2000">
                <a:solidFill>
                  <a:srgbClr val="5357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CBCCC4-7C89-CC44-8023-5412D8CF2F16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AE4DDA-2131-4B7D-4179-8A3AE044CF29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D7A6EDE7-E8FF-41AB-ACCE-DD86D16E1EF1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1C6F86-810F-77C6-7390-E1A603F221D2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F2CCB91F-5417-1407-BE4F-3B165A31EE1A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A3441CF5-F096-A0CA-4071-0116BD518C8B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E7E9E9B-B913-1CEF-991C-25EBCEAB9D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A4D6767-F282-E248-A8EA-1162226F4F9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0035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A4D6767-F282-E248-A8EA-1162226F4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53" y="705382"/>
            <a:ext cx="10958347" cy="5289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94" y="1595121"/>
            <a:ext cx="5184648" cy="45709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75A"/>
                </a:solidFill>
              </a:defRPr>
            </a:lvl1pPr>
            <a:lvl2pPr>
              <a:defRPr sz="2000">
                <a:solidFill>
                  <a:srgbClr val="53575A"/>
                </a:solidFill>
              </a:defRPr>
            </a:lvl2pPr>
            <a:lvl3pPr>
              <a:defRPr sz="2000">
                <a:solidFill>
                  <a:srgbClr val="53575A"/>
                </a:solidFill>
              </a:defRPr>
            </a:lvl3pPr>
            <a:lvl4pPr>
              <a:defRPr sz="2000">
                <a:solidFill>
                  <a:srgbClr val="53575A"/>
                </a:solidFill>
              </a:defRPr>
            </a:lvl4pPr>
            <a:lvl5pPr>
              <a:defRPr sz="2000">
                <a:solidFill>
                  <a:srgbClr val="5357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595121"/>
            <a:ext cx="5184648" cy="45709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75A"/>
                </a:solidFill>
              </a:defRPr>
            </a:lvl1pPr>
            <a:lvl2pPr>
              <a:defRPr sz="2000">
                <a:solidFill>
                  <a:srgbClr val="53575A"/>
                </a:solidFill>
              </a:defRPr>
            </a:lvl2pPr>
            <a:lvl3pPr>
              <a:defRPr sz="2000">
                <a:solidFill>
                  <a:srgbClr val="53575A"/>
                </a:solidFill>
              </a:defRPr>
            </a:lvl3pPr>
            <a:lvl4pPr>
              <a:defRPr sz="2000">
                <a:solidFill>
                  <a:srgbClr val="53575A"/>
                </a:solidFill>
              </a:defRPr>
            </a:lvl4pPr>
            <a:lvl5pPr>
              <a:defRPr sz="2000">
                <a:solidFill>
                  <a:srgbClr val="5357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CBCCC4-7C89-CC44-8023-5412D8CF2F16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3114D7-F2A3-01FD-F6F9-5A8CA3FD5FFB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6D929E50-20CE-EA10-6ACB-F7F932E06883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C156B2-484B-5E60-4E6F-DF7C0CE50F7A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BB089A10-F2D7-D76D-3FE1-E1BEFC7B468A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A748FE7F-D04A-37BE-640E-C8F079846935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0FB510-A8AB-ABF6-DBD0-29A08D01EA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E4A04DE-6399-454F-AFC2-D18BE19326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30418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E4A04DE-6399-454F-AFC2-D18BE1932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03723"/>
            <a:ext cx="10972800" cy="70805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28314"/>
            <a:ext cx="3291840" cy="454587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75A"/>
                </a:solidFill>
              </a:defRPr>
            </a:lvl1pPr>
            <a:lvl2pPr>
              <a:defRPr sz="1600">
                <a:solidFill>
                  <a:srgbClr val="53575A"/>
                </a:solidFill>
              </a:defRPr>
            </a:lvl2pPr>
            <a:lvl3pPr>
              <a:defRPr sz="1600">
                <a:solidFill>
                  <a:srgbClr val="53575A"/>
                </a:solidFill>
              </a:defRPr>
            </a:lvl3pPr>
            <a:lvl4pPr>
              <a:defRPr sz="1600">
                <a:solidFill>
                  <a:srgbClr val="53575A"/>
                </a:solidFill>
              </a:defRPr>
            </a:lvl4pPr>
            <a:lvl5pPr>
              <a:defRPr sz="1600">
                <a:solidFill>
                  <a:srgbClr val="5357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0298" y="1628314"/>
            <a:ext cx="3291840" cy="454587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75A"/>
                </a:solidFill>
              </a:defRPr>
            </a:lvl1pPr>
            <a:lvl2pPr>
              <a:defRPr sz="1600">
                <a:solidFill>
                  <a:srgbClr val="53575A"/>
                </a:solidFill>
              </a:defRPr>
            </a:lvl2pPr>
            <a:lvl3pPr>
              <a:defRPr sz="1600">
                <a:solidFill>
                  <a:srgbClr val="53575A"/>
                </a:solidFill>
              </a:defRPr>
            </a:lvl3pPr>
            <a:lvl4pPr>
              <a:defRPr sz="1600">
                <a:solidFill>
                  <a:srgbClr val="53575A"/>
                </a:solidFill>
              </a:defRPr>
            </a:lvl4pPr>
            <a:lvl5pPr>
              <a:defRPr sz="1600">
                <a:solidFill>
                  <a:srgbClr val="5357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FC09F-6039-F14B-B7C1-8D179271AA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30997" y="1628314"/>
            <a:ext cx="3291840" cy="454587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75A"/>
                </a:solidFill>
              </a:defRPr>
            </a:lvl1pPr>
            <a:lvl2pPr>
              <a:defRPr sz="1600">
                <a:solidFill>
                  <a:srgbClr val="53575A"/>
                </a:solidFill>
              </a:defRPr>
            </a:lvl2pPr>
            <a:lvl3pPr>
              <a:defRPr sz="1600">
                <a:solidFill>
                  <a:srgbClr val="53575A"/>
                </a:solidFill>
              </a:defRPr>
            </a:lvl3pPr>
            <a:lvl4pPr>
              <a:defRPr sz="1600">
                <a:solidFill>
                  <a:srgbClr val="53575A"/>
                </a:solidFill>
              </a:defRPr>
            </a:lvl4pPr>
            <a:lvl5pPr>
              <a:defRPr sz="1600">
                <a:solidFill>
                  <a:srgbClr val="5357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FA398-58BA-094D-9C74-0277DBFB3DDC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0509E9-3B79-7070-62FA-907D3453AEE7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A566A57D-7C66-EAB3-B34B-FB3077A9F9F5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145641-7B8C-D69D-2590-9534188A68A9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03D6938-F9FB-CE96-747A-5B4CCD6DBA4C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CBE0C0D6-D1D3-1846-1360-29EBC6344EC4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5B73B2-D5C1-9D34-9BC1-3719C94AB7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-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69F91-1C2B-2B40-BBC7-62B4E4AA0B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680" y="1610075"/>
            <a:ext cx="1168401" cy="10104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E126BDFA-0B7C-C04E-9B57-456717EB7F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680" y="2989569"/>
            <a:ext cx="1168401" cy="10104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E2008D3C-3301-F544-B898-B5FBF3B5B3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680" y="4354388"/>
            <a:ext cx="1168401" cy="10104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046A911-4395-A54C-B59C-C52ADEEAE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60791" y="2989569"/>
            <a:ext cx="9580691" cy="10107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53575A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rgbClr val="53575A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F2D01EC0-CF3D-884D-955B-D769EC9BE7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60792" y="1610075"/>
            <a:ext cx="9580538" cy="10107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53575A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rgbClr val="53575A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C29B03AD-D8C3-264C-A8DF-4C1A85127B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60791" y="4354388"/>
            <a:ext cx="9580726" cy="10107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53575A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rgbClr val="53575A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233335-B7F9-384B-9453-CE82C9BD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01"/>
            <a:ext cx="10972800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52291-F5B2-B343-A13B-DC53E157B407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E7ABA5-57DB-1ED3-75D8-F84C61D4D134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19FC25D8-7304-0909-2848-799EE944F2A9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DB9465-F3F4-E854-0287-8ABAD907F9DB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EB2E4C-AA0B-CE4F-C776-99A077BEF58F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72D54DC3-77CF-0491-1FEF-BF9D534EB7FE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72A1490-E59D-19B9-CD61-7480C6209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o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140E-C3B9-7249-8B71-09A343E86A9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" y="689063"/>
            <a:ext cx="10972800" cy="927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2"/>
          <p:cNvSpPr>
            <a:spLocks noGrp="1"/>
          </p:cNvSpPr>
          <p:nvPr userDrawn="1">
            <p:ph type="pic" sz="quarter" idx="11"/>
          </p:nvPr>
        </p:nvSpPr>
        <p:spPr>
          <a:xfrm>
            <a:off x="3261280" y="1928460"/>
            <a:ext cx="1633728" cy="16337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</p:spPr>
        <p:txBody>
          <a:bodyPr/>
          <a:lstStyle>
            <a:lvl1pPr>
              <a:defRPr sz="1333"/>
            </a:lvl1pPr>
          </a:lstStyle>
          <a:p>
            <a:r>
              <a:rPr lang="en-US" dirty="0"/>
              <a:t>Click icon to add picture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5BD6-1A03-1946-9B62-D5C7E43C47B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97506" y="3748997"/>
            <a:ext cx="2961276" cy="159924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2pPr>
            <a:lvl3pPr marL="6350" indent="0" algn="ctr">
              <a:buNone/>
              <a:tabLst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  <a:p>
            <a:pPr lvl="2"/>
            <a:r>
              <a:rPr lang="en-US" dirty="0"/>
              <a:t>Brief bio copy</a:t>
            </a:r>
          </a:p>
        </p:txBody>
      </p:sp>
      <p:sp>
        <p:nvSpPr>
          <p:cNvPr id="10" name="Picture Placeholder 12"/>
          <p:cNvSpPr>
            <a:spLocks noGrp="1"/>
          </p:cNvSpPr>
          <p:nvPr userDrawn="1">
            <p:ph type="pic" sz="quarter" idx="12"/>
          </p:nvPr>
        </p:nvSpPr>
        <p:spPr>
          <a:xfrm>
            <a:off x="7296993" y="1928460"/>
            <a:ext cx="1633728" cy="16337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uk-UA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169706-2771-1342-BC54-D83D997E21A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633219" y="3748997"/>
            <a:ext cx="2961276" cy="1599243"/>
          </a:xfrm>
          <a:prstGeom prst="rect">
            <a:avLst/>
          </a:prstGeom>
        </p:spPr>
        <p:txBody>
          <a:bodyPr/>
          <a:lstStyle>
            <a:lvl1pPr algn="ctr">
              <a:defRPr lang="en-US" sz="2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2pPr>
            <a:lvl3pPr marL="6350" indent="0" algn="ctr">
              <a:buNone/>
              <a:tabLst/>
              <a:defRPr sz="1600">
                <a:solidFill>
                  <a:schemeClr val="tx1"/>
                </a:solidFill>
              </a:defRPr>
            </a:lvl3pPr>
          </a:lstStyle>
          <a:p>
            <a:pPr marL="0" lvl="0" indent="0" algn="ctr" defTabSz="457200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  <a:p>
            <a:pPr lvl="2"/>
            <a:r>
              <a:rPr lang="en-US" dirty="0"/>
              <a:t>Brief bio copy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D7CFC9-DE19-B64A-9788-DA37B8731450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3F6519-FC90-2CD1-7567-739D2EE6992E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E2A12F1-F029-027D-0076-BC41122A53E4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163961-CC8F-300F-D9F5-8733C2559466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C1C8EFC7-3145-18EB-A8C8-FD086894A870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79F9A56D-6496-430C-6B0B-C8B45F6DE88E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A667224-A4CF-C986-1C66-6739202C0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s - 4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046A911-4395-A54C-B59C-C52ADEEAE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buClr>
                <a:srgbClr val="53565A"/>
              </a:buClr>
              <a:defRPr sz="2000">
                <a:solidFill>
                  <a:srgbClr val="53575A"/>
                </a:solidFill>
                <a:latin typeface="+mj-lt"/>
              </a:defRPr>
            </a:lvl1pPr>
            <a:lvl2pPr marL="0" indent="0" algn="ctr">
              <a:buClr>
                <a:srgbClr val="53565A"/>
              </a:buClr>
              <a:buNone/>
              <a:defRPr sz="1400">
                <a:solidFill>
                  <a:srgbClr val="53575A"/>
                </a:solidFill>
              </a:defRPr>
            </a:lvl2pPr>
            <a:lvl3pPr>
              <a:buClr>
                <a:srgbClr val="53565A"/>
              </a:buClr>
              <a:defRPr>
                <a:solidFill>
                  <a:srgbClr val="53575A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2048F1C-F2E1-6845-AE56-DA7D9FFCA3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46512" y="1928461"/>
            <a:ext cx="1235474" cy="106847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030C1-CF71-CF42-81D6-A2383495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4222"/>
            <a:ext cx="10972800" cy="927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B7D12890-ED12-AA40-B7B0-84A4DA0925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10310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buClr>
                <a:srgbClr val="53565A"/>
              </a:buClr>
              <a:defRPr sz="2000">
                <a:solidFill>
                  <a:srgbClr val="53575A"/>
                </a:solidFill>
                <a:latin typeface="+mj-lt"/>
              </a:defRPr>
            </a:lvl1pPr>
            <a:lvl2pPr marL="0" indent="0" algn="ctr">
              <a:buClr>
                <a:srgbClr val="53565A"/>
              </a:buClr>
              <a:buNone/>
              <a:defRPr sz="1400">
                <a:solidFill>
                  <a:srgbClr val="53575A"/>
                </a:solidFill>
              </a:defRPr>
            </a:lvl2pPr>
            <a:lvl3pPr>
              <a:buClr>
                <a:srgbClr val="53565A"/>
              </a:buClr>
              <a:defRPr>
                <a:solidFill>
                  <a:srgbClr val="53575A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B13F09CB-1E40-A641-AB2E-7A71B33EED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18622" y="1928461"/>
            <a:ext cx="1235474" cy="106847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122A85D7-8C23-BC44-A5B6-BBE9BAA3E9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8155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buClr>
                <a:srgbClr val="53565A"/>
              </a:buClr>
              <a:defRPr sz="2000">
                <a:solidFill>
                  <a:srgbClr val="53575A"/>
                </a:solidFill>
                <a:latin typeface="+mj-lt"/>
              </a:defRPr>
            </a:lvl1pPr>
            <a:lvl2pPr marL="0" indent="0" algn="ctr">
              <a:buClr>
                <a:srgbClr val="53565A"/>
              </a:buClr>
              <a:buNone/>
              <a:defRPr sz="1400">
                <a:solidFill>
                  <a:srgbClr val="53575A"/>
                </a:solidFill>
              </a:defRPr>
            </a:lvl2pPr>
            <a:lvl3pPr>
              <a:buClr>
                <a:srgbClr val="53565A"/>
              </a:buClr>
              <a:defRPr>
                <a:solidFill>
                  <a:srgbClr val="53575A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5C41EEB-07AE-AF48-A7D1-C54F9E96904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36467" y="1928461"/>
            <a:ext cx="1235474" cy="106847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FCB5E230-9DD3-524C-A68B-419C895597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27338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buClr>
                <a:srgbClr val="53565A"/>
              </a:buClr>
              <a:defRPr sz="2000">
                <a:solidFill>
                  <a:srgbClr val="53575A"/>
                </a:solidFill>
                <a:latin typeface="+mj-lt"/>
              </a:defRPr>
            </a:lvl1pPr>
            <a:lvl2pPr marL="0" indent="0" algn="ctr">
              <a:buClr>
                <a:srgbClr val="53565A"/>
              </a:buClr>
              <a:buNone/>
              <a:defRPr sz="1400">
                <a:solidFill>
                  <a:srgbClr val="53575A"/>
                </a:solidFill>
              </a:defRPr>
            </a:lvl2pPr>
            <a:lvl3pPr>
              <a:buClr>
                <a:srgbClr val="53565A"/>
              </a:buClr>
              <a:defRPr>
                <a:solidFill>
                  <a:srgbClr val="53575A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2F79DDA-1A69-654B-BB34-092D20E1E1C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635650" y="1928461"/>
            <a:ext cx="1235474" cy="106847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C7CE65-2A50-0C41-8E2A-070030CCB2B5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CC8554-816F-CE3A-113E-E5661F4424AF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EAA635E-B2A5-5208-8A77-F3DA8EC32065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BE6E31-A7D1-85D3-FBD7-7DB9CCBE42DB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33E935-B5F7-1274-8876-CACBBF1702E1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6FD813A-0B9D-D909-0895-B485E7CE9EF5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71A33D-981C-E43B-1F53-6B1F4FF80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s - 4 colum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046A911-4395-A54C-B59C-C52ADEEAE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724" y="2468880"/>
            <a:ext cx="2052099" cy="3427267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53565A"/>
              </a:buClr>
              <a:buFont typeface="Arial" panose="020B0604020202020204" pitchFamily="34" charset="0"/>
              <a:buChar char="•"/>
              <a:defRPr sz="1600">
                <a:solidFill>
                  <a:srgbClr val="53575A"/>
                </a:solidFill>
                <a:latin typeface="+mn-lt"/>
              </a:defRPr>
            </a:lvl1pPr>
            <a:lvl2pPr marL="285750" indent="-285750" algn="l">
              <a:buClr>
                <a:srgbClr val="53565A"/>
              </a:buClr>
              <a:buFont typeface="Arial" panose="020B0604020202020204" pitchFamily="34" charset="0"/>
              <a:buChar char="•"/>
              <a:defRPr sz="1400">
                <a:solidFill>
                  <a:srgbClr val="53575A"/>
                </a:solidFill>
              </a:defRPr>
            </a:lvl2pPr>
            <a:lvl3pPr>
              <a:buClr>
                <a:srgbClr val="53565A"/>
              </a:buClr>
              <a:defRPr>
                <a:solidFill>
                  <a:srgbClr val="53575A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2048F1C-F2E1-6845-AE56-DA7D9FFCA3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3724" y="1603745"/>
            <a:ext cx="2075290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030C1-CF71-CF42-81D6-A2383495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301"/>
            <a:ext cx="10972800" cy="790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B13F09CB-1E40-A641-AB2E-7A71B33EED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76005" y="1603745"/>
            <a:ext cx="2052099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5C41EEB-07AE-AF48-A7D1-C54F9E96904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10403" y="1603745"/>
            <a:ext cx="2048786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2F79DDA-1A69-654B-BB34-092D20E1E1C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507110" y="1603745"/>
            <a:ext cx="2052099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C6156865-5B3C-0449-89D2-6128236C57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96792" y="2468880"/>
            <a:ext cx="2052099" cy="3427267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53565A"/>
              </a:buClr>
              <a:buFont typeface="Arial" panose="020B0604020202020204" pitchFamily="34" charset="0"/>
              <a:buChar char="•"/>
              <a:defRPr sz="1600">
                <a:solidFill>
                  <a:srgbClr val="53575A"/>
                </a:solidFill>
                <a:latin typeface="+mn-lt"/>
              </a:defRPr>
            </a:lvl1pPr>
            <a:lvl2pPr marL="285750" indent="-285750" algn="l">
              <a:buClr>
                <a:srgbClr val="53565A"/>
              </a:buClr>
              <a:buFont typeface="Arial" panose="020B0604020202020204" pitchFamily="34" charset="0"/>
              <a:buChar char="•"/>
              <a:defRPr sz="1400">
                <a:solidFill>
                  <a:srgbClr val="53575A"/>
                </a:solidFill>
              </a:defRPr>
            </a:lvl2pPr>
            <a:lvl3pPr>
              <a:buClr>
                <a:srgbClr val="53565A"/>
              </a:buClr>
              <a:defRPr>
                <a:solidFill>
                  <a:srgbClr val="53575A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A19A5554-351C-E748-AE01-736B4E92830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22805" y="2468880"/>
            <a:ext cx="2052099" cy="3427267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53565A"/>
              </a:buClr>
              <a:buFont typeface="Arial" panose="020B0604020202020204" pitchFamily="34" charset="0"/>
              <a:buChar char="•"/>
              <a:defRPr sz="1600">
                <a:solidFill>
                  <a:srgbClr val="53575A"/>
                </a:solidFill>
                <a:latin typeface="+mn-lt"/>
              </a:defRPr>
            </a:lvl1pPr>
            <a:lvl2pPr marL="285750" indent="-285750" algn="l">
              <a:buClr>
                <a:srgbClr val="53565A"/>
              </a:buClr>
              <a:buFont typeface="Arial" panose="020B0604020202020204" pitchFamily="34" charset="0"/>
              <a:buChar char="•"/>
              <a:defRPr sz="1400">
                <a:solidFill>
                  <a:srgbClr val="53575A"/>
                </a:solidFill>
              </a:defRPr>
            </a:lvl2pPr>
            <a:lvl3pPr>
              <a:buClr>
                <a:srgbClr val="53565A"/>
              </a:buClr>
              <a:defRPr>
                <a:solidFill>
                  <a:srgbClr val="53575A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B0DCA751-DD98-704E-B9EF-BD1ED476F65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36417" y="2468880"/>
            <a:ext cx="2052099" cy="3427267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53565A"/>
              </a:buClr>
              <a:buFont typeface="Arial" panose="020B0604020202020204" pitchFamily="34" charset="0"/>
              <a:buChar char="•"/>
              <a:defRPr sz="1600">
                <a:solidFill>
                  <a:srgbClr val="26181E"/>
                </a:solidFill>
                <a:latin typeface="+mn-lt"/>
              </a:defRPr>
            </a:lvl1pPr>
            <a:lvl2pPr marL="285750" indent="-285750" algn="l">
              <a:buClr>
                <a:srgbClr val="53565A"/>
              </a:buClr>
              <a:buFont typeface="Arial" panose="020B0604020202020204" pitchFamily="34" charset="0"/>
              <a:buChar char="•"/>
              <a:defRPr sz="1400">
                <a:solidFill>
                  <a:srgbClr val="26181E"/>
                </a:solidFill>
              </a:defRPr>
            </a:lvl2pPr>
            <a:lvl3pPr>
              <a:buClr>
                <a:srgbClr val="53565A"/>
              </a:buClr>
              <a:defRPr>
                <a:solidFill>
                  <a:srgbClr val="26181E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55FEB-028A-284B-945C-1F1CD985E390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32BAF1-6F5F-322C-BB93-0109EEB53280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6E5061E-50F5-264F-1D38-7C80AE7E0826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4706DA-D347-EFA0-1336-C3A224F0BA56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8ACBEB1-6005-33E9-8EB2-CF15E2256BA5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932D3D1F-DF4F-651E-40C5-7F7D17071B38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15B487-A8C5-C02C-C223-78A935A15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8D403-D431-FC88-3538-C46E74A2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80EAA-66D1-6C52-3A08-38B44A673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A4CDD-68DF-5065-C08B-4430539DB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8BA22-2A9B-D8C0-A0AE-B298F33D5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CED94-88DE-D7AB-B654-7B486F37A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EF808-D09C-61EE-7048-E4F0B596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B5CB2-B223-71B3-539B-721BCAC4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F87369-F88B-C3CF-82D4-167CEE82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22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– 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30C1-CF71-CF42-81D6-A2383495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3949"/>
            <a:ext cx="10972800" cy="927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7CC704BF-BF3D-024D-B738-B65955F29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43467" y="1631393"/>
            <a:ext cx="2118934" cy="190903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3575A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rgbClr val="53575A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E03D656-1E15-3047-9BA5-8C2AAB6661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" y="1635427"/>
            <a:ext cx="1066800" cy="990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E936429C-6FC6-6F41-AF70-D74F895D9BF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43467" y="3822284"/>
            <a:ext cx="2118934" cy="190903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3575A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rgbClr val="53575A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0654711-F4DC-1443-8364-88300A935AC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" y="3826318"/>
            <a:ext cx="1066800" cy="990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B6149113-83C5-F64D-A022-750A71D1716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588862" y="1631393"/>
            <a:ext cx="2118934" cy="190903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3575A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rgbClr val="53575A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06FCDE7A-C97C-1D4C-A2B2-8147330CEB4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54995" y="1635427"/>
            <a:ext cx="1066800" cy="990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9B4FA79F-DB43-7B4F-96AB-0A3CE28D4F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88862" y="3822284"/>
            <a:ext cx="2118934" cy="190903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3575A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rgbClr val="53575A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5557A05-C7B8-F14B-B327-469326E1984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354995" y="3826318"/>
            <a:ext cx="1066800" cy="990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93AA740E-8B56-954D-A466-9454A093C86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307753" y="1631393"/>
            <a:ext cx="2118934" cy="190903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3575A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rgbClr val="53575A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873A910-733F-8243-A144-6D1316E727D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073886" y="1635427"/>
            <a:ext cx="1066800" cy="990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7605D117-5C56-FB45-8A25-81E8F635DA3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07753" y="3822284"/>
            <a:ext cx="2118934" cy="190903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3575A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rgbClr val="53575A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CD08D36E-55B7-D04B-A0CA-59230B638F3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073886" y="3826318"/>
            <a:ext cx="1066800" cy="990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648766-9794-B246-848F-0A101094F71F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4CDC35-6719-BF00-6C06-0FCFFA39956D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082ECB8F-EAAE-4EC2-AB09-6994912EF233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00E22C-4C6C-F96C-6099-2438E6112001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735BDE-E720-8BF5-89D8-CB7E9AE7A959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0089B2FA-6AF8-1B39-F3AA-F69C5F6447EF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D8A4D9B-A366-E841-ABA8-BFD74D5F20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con - 1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2048F1C-F2E1-6845-AE56-DA7D9FFCA3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3724" y="2522050"/>
            <a:ext cx="2052099" cy="17592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53575A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030C1-CF71-CF42-81D6-A2383495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8968"/>
            <a:ext cx="10972800" cy="927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1314CF3-F2AE-61A9-A74A-81F13A7FAAE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385758" y="2996182"/>
            <a:ext cx="7251762" cy="31289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3AFAE48-89AC-E1E1-B097-AAEF7E6E06E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385758" y="2522050"/>
            <a:ext cx="7251762" cy="29758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53C7A-8F24-3E44-8D46-14E1C2E52C3C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BDB8EB-89FC-7418-A280-8B6A64A7B0DE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1E5C44C0-3F13-9911-EEF7-2C6B1243546F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B1C90D-D8B4-AEF4-9CF4-79302A24F27E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3695A6-580B-9158-89C8-1C3A57A061A5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53D1B56-5023-7F2D-7E3A-1FA92A362B8A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106051B-792F-2711-DB7C-A36F09989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30C1-CF71-CF42-81D6-A2383495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8609"/>
            <a:ext cx="10972800" cy="4800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38E99771-2EE7-3742-A848-DF68A2A26E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2610" y="1305953"/>
            <a:ext cx="4691699" cy="1010708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37DDD24-6186-4541-A78C-FB500FDEB59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15909" y="1305848"/>
            <a:ext cx="1168400" cy="1011238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4753FF27-D0D4-D948-B852-6CBF468483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62662" y="1305953"/>
            <a:ext cx="4513429" cy="1010708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EE36691B-0E89-2645-BE3C-A337116763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72610" y="2473781"/>
            <a:ext cx="4691699" cy="1010708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2C85B75-E2FA-8244-B577-FAD838AFDB3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5909" y="2473676"/>
            <a:ext cx="1168400" cy="1011238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9A6F45E9-68FD-AB49-A694-277D8DC42E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2662" y="2473781"/>
            <a:ext cx="4513429" cy="1010708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EFDA9869-A5D0-C54F-957F-C1FF326377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2610" y="3619830"/>
            <a:ext cx="4691699" cy="1010708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B644319-CFD5-D945-96D3-D53913BE932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15909" y="3619725"/>
            <a:ext cx="1168400" cy="1011238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EA5C548-22CC-1242-9ADF-7035CB02A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62662" y="3619830"/>
            <a:ext cx="4513429" cy="1010708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DD812223-4F3B-8649-86A6-5C4DC376445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72610" y="4770260"/>
            <a:ext cx="4691699" cy="1010708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E1643694-BB48-3943-A98B-C1D3958F31A1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15909" y="4770155"/>
            <a:ext cx="1168400" cy="1011238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44A6D477-64D3-D84B-86BD-7CED018E62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62662" y="4770260"/>
            <a:ext cx="4513429" cy="1010708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139B9-C329-D048-AAA6-6B02AFCCE33B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FED24A-AEF7-C541-6A5A-6C5B7149021C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7A933CBF-E758-3F78-00CD-7EC436B7DEE3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5E1925-24F3-F656-B120-D5C9F25FDC34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A838DB-0C4A-80E2-51FF-2744AD7FEBE2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9FA0336-1803-80A1-7009-6E2383F8B7AB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7665142-2BF6-794E-0118-A912FD48E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– 4 columns with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30C1-CF71-CF42-81D6-A2383495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09762"/>
            <a:ext cx="10972800" cy="607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5A8C33-A8C8-234F-9E13-5A9D84B2B3F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64797" y="2550328"/>
            <a:ext cx="2343150" cy="3176192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357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D3173538-AA86-6E46-A005-0E0166D26F3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444573" y="2550328"/>
            <a:ext cx="2343150" cy="3176192"/>
          </a:xfrm>
          <a:prstGeom prst="rect">
            <a:avLst/>
          </a:prstGeom>
        </p:spPr>
        <p:txBody>
          <a:bodyPr/>
          <a:lstStyle>
            <a:lvl1pPr>
              <a:buClr>
                <a:srgbClr val="004C6C"/>
              </a:buClr>
              <a:buFont typeface="Arial" panose="020B0604020202020204" pitchFamily="34" charset="0"/>
              <a:buChar char="•"/>
              <a:defRPr sz="1600">
                <a:solidFill>
                  <a:srgbClr val="5357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C5DFBBC1-DB2D-1248-A512-97C058754BB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382845" y="2550328"/>
            <a:ext cx="2343150" cy="3176192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357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3EDED698-ACF9-6C4D-B84F-6DDA37C361D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308925" y="2550328"/>
            <a:ext cx="2343150" cy="3176192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357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C7E620-FF1A-F54C-B209-CD33A17DF9C9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4737AE-4402-F227-4C5E-97D7FFF24549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B32229D7-5594-CCC3-81CE-1719E6EB3D9A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617B5C-3E5F-667A-E065-FE1FB875010E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23D5D507-863D-90FF-2DA2-0137BA16E4F0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34B98CC-69B6-AF03-2CC0-85537BB7D6D3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7D041CD-F2DA-4443-A834-053E0ACDCF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4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30C1-CF71-CF42-81D6-A2383495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93229"/>
            <a:ext cx="10972800" cy="927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FA7C1865-3D6A-524C-9A91-FC03A7F2C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400"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0A1764DE-A2A1-0A49-8841-4A863ED475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10310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400"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75E623B-138D-1D4E-B124-1F2AF8721C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28155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400"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384B44A7-AB8F-8C44-B25E-B85E06F66A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7338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400"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02DA4A-4EAB-1F4C-ADDA-3CE89BE22DDC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A62979-D3FA-2FCF-170E-525E82AFA14F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1E8304D2-17B2-C4B9-4027-4C046DD610FA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132D46-C58C-74F1-5F4C-CCA74F5145AC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CCA896-7918-ADAA-4E81-CFE5372963C8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258FA027-423A-B573-6C7A-775F035400E3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EF5D2EB-AAB9-A64E-EE01-1EB25C40DB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4 columns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30C1-CF71-CF42-81D6-A2383495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8795"/>
            <a:ext cx="10972800" cy="927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FA7C1865-3D6A-524C-9A91-FC03A7F2C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400"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0A1764DE-A2A1-0A49-8841-4A863ED475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10310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400"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75E623B-138D-1D4E-B124-1F2AF8721C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28155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400"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384B44A7-AB8F-8C44-B25E-B85E06F66A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7338" y="3303732"/>
            <a:ext cx="2052099" cy="1903267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400"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43348FCD-D37A-CC48-8F49-D396072ABBD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9985" y="2072775"/>
            <a:ext cx="2052098" cy="784421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rgbClr val="14345A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D32EE583-F14D-8E45-9FEE-F2A5347828C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2903" y="2072775"/>
            <a:ext cx="2052098" cy="784421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rgbClr val="14345A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DDBD5052-F042-354B-8B95-B79AB5E1208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77124" y="2072775"/>
            <a:ext cx="2052098" cy="784421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rgbClr val="14345A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629F7FB8-864F-8842-8BD5-5EC2CA6F22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46957" y="2072775"/>
            <a:ext cx="2052098" cy="784421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rgbClr val="14345A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D69707-07A5-D54D-A00D-12772D89454F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3C0471-4998-B10A-6007-E981FC50C81C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202BCB5C-EB30-50F3-F164-132D7041D5C6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96CE0A-788B-C8DC-B055-6E54042A3EFD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B2030E7-D329-1AC6-DEDC-6692FD4E7696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1DD08A3-A6BE-9979-0438-C8B4348AC54D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C95C34A-36DE-E80C-36F1-0CAC6D3105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4254290-7DE3-6B44-8595-33F864E076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" y="1625599"/>
            <a:ext cx="10964333" cy="36406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D3DDE-1666-5E40-9B67-3A516EE9D8D1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334D0C-DC92-8273-8266-B7D3894FDED6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930AD6B-54E6-494A-600C-C49344D27632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4518D5-687C-8A6A-2DD2-52BC7CDA24B0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8ADA431A-E808-4F2B-1991-2AEBB1D3BC32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08543878-FC4D-B2EC-9B7D-E08CD374F456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EE3CB4-F5D8-5ADC-C361-322DF72C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0C92-F786-7740-8D4F-856680ED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4418"/>
            <a:ext cx="10972800" cy="8434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4EFA75D-E478-AF41-A4AE-06F25C1D50D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" y="1938804"/>
            <a:ext cx="4563533" cy="355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31EC33-6F9C-B647-8E03-5834A1EF1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3258" y="1938804"/>
            <a:ext cx="5999142" cy="3556000"/>
          </a:xfrm>
          <a:prstGeom prst="rect">
            <a:avLst/>
          </a:prstGeom>
        </p:spPr>
        <p:txBody>
          <a:bodyPr anchor="t"/>
          <a:lstStyle>
            <a:lvl1pPr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16B7-726C-1C4E-9AD3-91F56988538A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DEE586-EE33-79F3-22E7-E810E903F992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A35E527-8204-8247-07AD-584656DB8348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4FAE63-0AB8-CEAE-6EA9-7B79C71E8369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363A15F-622E-7A98-0B3F-83B2C11D14E3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DA1AD5A-2D89-A383-DBE6-DA0161F35FBD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1FDF020-9FA3-E29F-315B-6D418D38A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0C92-F786-7740-8D4F-856680ED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34" y="698156"/>
            <a:ext cx="10972800" cy="78978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Chart Placeholder 39">
            <a:extLst>
              <a:ext uri="{FF2B5EF4-FFF2-40B4-BE49-F238E27FC236}">
                <a16:creationId xmlns:a16="http://schemas.microsoft.com/office/drawing/2014/main" id="{1B5DF284-65B5-7844-93F4-13CC048EF760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7098" y="1625600"/>
            <a:ext cx="5180042" cy="24069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36" name="Chart Placeholder 39">
            <a:extLst>
              <a:ext uri="{FF2B5EF4-FFF2-40B4-BE49-F238E27FC236}">
                <a16:creationId xmlns:a16="http://schemas.microsoft.com/office/drawing/2014/main" id="{F3AB0547-2356-304D-8E02-8A8F4256CF72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12074" y="1625600"/>
            <a:ext cx="5486559" cy="24069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8008AEF-DA3A-E14C-8482-B52F4F0F9F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097" y="4185920"/>
            <a:ext cx="5202895" cy="15367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  <a:lvl2pPr algn="ctr"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9BCC668-D0C7-C243-B704-6B8BA62611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12075" y="4185920"/>
            <a:ext cx="5510764" cy="15367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  <a:lvl2pPr algn="ctr"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BD9C15-FC41-524C-90AC-6A900B91C4BA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308293-ADAA-4326-6AFE-DA745D43732F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2871FED1-C10F-C495-D7B0-D26301880BA7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E28E73-D513-5893-B7AB-14C94FF4672E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1E870D-7FCE-3E03-44E4-A40843FB2A61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03F3FDB-10A0-F031-13E3-C3C87C79EA26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4EBC4DD-89D9-2AF2-216C-8D5B39462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–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0C92-F786-7740-8D4F-856680ED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34" y="698156"/>
            <a:ext cx="10972800" cy="92744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Chart Placeholder 39">
            <a:extLst>
              <a:ext uri="{FF2B5EF4-FFF2-40B4-BE49-F238E27FC236}">
                <a16:creationId xmlns:a16="http://schemas.microsoft.com/office/drawing/2014/main" id="{1B5DF284-65B5-7844-93F4-13CC048EF760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7098" y="1625600"/>
            <a:ext cx="2625256" cy="24069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36" name="Chart Placeholder 39">
            <a:extLst>
              <a:ext uri="{FF2B5EF4-FFF2-40B4-BE49-F238E27FC236}">
                <a16:creationId xmlns:a16="http://schemas.microsoft.com/office/drawing/2014/main" id="{F3AB0547-2356-304D-8E02-8A8F4256CF72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3499523" y="1625600"/>
            <a:ext cx="2625256" cy="24069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37" name="Chart Placeholder 39">
            <a:extLst>
              <a:ext uri="{FF2B5EF4-FFF2-40B4-BE49-F238E27FC236}">
                <a16:creationId xmlns:a16="http://schemas.microsoft.com/office/drawing/2014/main" id="{3C8C4C4A-19E3-B44A-B5DB-406A3A36D8C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371278" y="1625600"/>
            <a:ext cx="2625256" cy="24069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38" name="Chart Placeholder 39">
            <a:extLst>
              <a:ext uri="{FF2B5EF4-FFF2-40B4-BE49-F238E27FC236}">
                <a16:creationId xmlns:a16="http://schemas.microsoft.com/office/drawing/2014/main" id="{4ADF6288-FB8F-974F-9B83-F47689921B7A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9234998" y="1625600"/>
            <a:ext cx="2625256" cy="24069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8008AEF-DA3A-E14C-8482-B52F4F0F9F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098" y="4185920"/>
            <a:ext cx="2636838" cy="15367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  <a:lvl2pPr algn="ctr"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9BCC668-D0C7-C243-B704-6B8BA62611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99523" y="4185920"/>
            <a:ext cx="2636838" cy="15367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  <a:lvl2pPr algn="ctr"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127D704A-32CA-F041-86B3-02C276A4FE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1278" y="4185920"/>
            <a:ext cx="2636838" cy="15367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  <a:lvl2pPr algn="ctr"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7FCC8719-92E7-2C46-887F-939336067D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34998" y="4185920"/>
            <a:ext cx="2636838" cy="15367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  <a:lvl2pPr algn="ctr"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BD9C15-FC41-524C-90AC-6A900B91C4BA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AA7EDA-D755-A9CD-CA86-8160DE1F261B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C4BD3D3-0F9B-C1C9-7D14-8374C592FC56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E0466E-D560-301C-AC68-2E3C841702CE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1718C9-6EE0-C33A-662B-9F3796B9E0DF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1A4360E-4930-38C6-71C9-04B0FB40822D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9EE6E46-24EB-F59D-0F88-28980681FC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3510-36D6-7BC6-B2B6-BD3397D5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B7E80-1FCD-7AE9-2033-714E0C64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A468D-B55E-8A69-B974-6587866F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88C4F-7D88-75E4-6680-27079AC0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37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0C92-F786-7740-8D4F-856680ED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5714"/>
            <a:ext cx="10972800" cy="927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82EAA1A-041D-BC41-A7DC-1ED8A88CB03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600" y="1633158"/>
            <a:ext cx="10972800" cy="44037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9BB36-7F7F-1A45-846E-601A6730CC1D}"/>
              </a:ext>
            </a:extLst>
          </p:cNvPr>
          <p:cNvSpPr txBox="1"/>
          <p:nvPr userDrawn="1"/>
        </p:nvSpPr>
        <p:spPr>
          <a:xfrm>
            <a:off x="11283697" y="6315469"/>
            <a:ext cx="457820" cy="24622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 </a:t>
            </a:r>
            <a:fld id="{17719481-C555-E943-814E-BF2BA8FE344F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5D4AE-2CC8-21DC-41F4-7E8CBA5E6FB3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49DACFF-966E-D86E-92AC-45CC3C795D9D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4A37DF-FA09-0575-754A-138A71860CD4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5DFA1A3-94B6-6106-6A81-6EFFB84E3E2A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C4D2498-EC55-0BBF-438C-1F8934753888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B192324-CF1B-FFBA-94BC-525D968154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3" y="6202982"/>
            <a:ext cx="1437260" cy="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A3356-B715-DFC3-D17B-F5036280EBA6}"/>
              </a:ext>
            </a:extLst>
          </p:cNvPr>
          <p:cNvGrpSpPr/>
          <p:nvPr userDrawn="1"/>
        </p:nvGrpSpPr>
        <p:grpSpPr>
          <a:xfrm>
            <a:off x="-5" y="6699353"/>
            <a:ext cx="12192005" cy="159026"/>
            <a:chOff x="0" y="2353585"/>
            <a:chExt cx="12192005" cy="159026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787CBF9D-1CC7-AD16-E4A9-72D2542C186B}"/>
                </a:ext>
              </a:extLst>
            </p:cNvPr>
            <p:cNvSpPr/>
            <p:nvPr userDrawn="1"/>
          </p:nvSpPr>
          <p:spPr>
            <a:xfrm>
              <a:off x="0" y="2353585"/>
              <a:ext cx="12192005" cy="159026"/>
            </a:xfrm>
            <a:prstGeom prst="rect">
              <a:avLst/>
            </a:prstGeom>
            <a:solidFill>
              <a:srgbClr val="004C6C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667D38-7506-8BAD-B8C2-544AFB8805F6}"/>
                </a:ext>
              </a:extLst>
            </p:cNvPr>
            <p:cNvSpPr/>
            <p:nvPr userDrawn="1"/>
          </p:nvSpPr>
          <p:spPr>
            <a:xfrm>
              <a:off x="1304773" y="2353585"/>
              <a:ext cx="365001" cy="159026"/>
            </a:xfrm>
            <a:prstGeom prst="rect">
              <a:avLst/>
            </a:prstGeom>
            <a:solidFill>
              <a:srgbClr val="CB3333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F174713-4C55-B13B-2206-5CC8B1157CDE}"/>
                </a:ext>
              </a:extLst>
            </p:cNvPr>
            <p:cNvSpPr/>
            <p:nvPr userDrawn="1"/>
          </p:nvSpPr>
          <p:spPr>
            <a:xfrm>
              <a:off x="1669774" y="2353585"/>
              <a:ext cx="754615" cy="159026"/>
            </a:xfrm>
            <a:prstGeom prst="rect">
              <a:avLst/>
            </a:prstGeom>
            <a:solidFill>
              <a:srgbClr val="F1BE48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297D72DB-4C85-2653-FEEF-39D3897845C4}"/>
                </a:ext>
              </a:extLst>
            </p:cNvPr>
            <p:cNvSpPr/>
            <p:nvPr userDrawn="1"/>
          </p:nvSpPr>
          <p:spPr>
            <a:xfrm>
              <a:off x="2424389" y="2353585"/>
              <a:ext cx="2154047" cy="159026"/>
            </a:xfrm>
            <a:prstGeom prst="rect">
              <a:avLst/>
            </a:prstGeom>
            <a:solidFill>
              <a:srgbClr val="009999"/>
            </a:solidFill>
            <a:ln w="12700">
              <a:noFill/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FFB815F-4598-737C-9D58-C4CED041EC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7266" y="2599441"/>
            <a:ext cx="5577462" cy="16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1EB1EF-A613-195D-613D-5B69D0CA1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7268" y="2599441"/>
            <a:ext cx="5577457" cy="16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0641B7-7AC6-6B38-F2CE-42C64FC468FB}"/>
              </a:ext>
            </a:extLst>
          </p:cNvPr>
          <p:cNvSpPr/>
          <p:nvPr userDrawn="1"/>
        </p:nvSpPr>
        <p:spPr>
          <a:xfrm>
            <a:off x="0" y="0"/>
            <a:ext cx="1233424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003C8B-8082-64C2-82F2-81B705B7D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7268" y="2599441"/>
            <a:ext cx="5577457" cy="16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9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04149-D83F-97E0-ED7E-243AFD51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EC9B3-8E5A-2509-1EBC-BFCD5AE0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EE09-163A-88DD-82FC-43A95EFB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0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B9FE-D368-E678-6B4C-43C7429F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42941-6533-A60F-17FC-C8981241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67118-187E-B036-20F3-A7772013A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37FE-FA80-B378-98C0-202EBC39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2792D-7B57-4F44-C1AD-2570F3CC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9CA5E-A71D-A446-C33F-64643E11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9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3AA9-AFC3-F647-F017-4BA7C30C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EC6F0-E22E-A4A4-82E3-59A1E05B8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1BBA9-D5C9-8224-60A4-F57DE5C21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34E37-243C-8D2A-4C77-8E5665A3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7CBCE-ECE8-022D-1DB1-73DC7747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F5421-9C08-AD4F-E023-0247D4C9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0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tags" Target="../tags/tag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vmlDrawing" Target="../drawings/vmlDrawing1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theme" Target="../theme/theme2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ags" Target="../tags/tag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DDBB1-87A7-C659-CFB1-A2A0BC54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B1A0D-20C5-7F37-7E54-8CCE9B87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C2FF8-20AF-9997-0C8F-A7E3BFA9E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F28BD-17D8-450D-85D3-370A98937FB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0FEC-C0D3-6D3A-318C-CB7785B9F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33E89-0E9E-2F91-4506-A119AAD9D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D6F21E-84F2-4C40-99E5-22014654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BFFF78A-3194-3E4A-9934-CD31BE212A8F}"/>
              </a:ext>
            </a:extLst>
          </p:cNvPr>
          <p:cNvGraphicFramePr>
            <a:graphicFrameLocks noChangeAspect="1"/>
          </p:cNvGraphicFramePr>
          <p:nvPr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2308731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7" imgW="7772400" imgH="10058400" progId="TCLayout.ActiveDocument.1">
                  <p:embed/>
                </p:oleObj>
              </mc:Choice>
              <mc:Fallback>
                <p:oleObj name="think-cell Slide" r:id="rId57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BFFF78A-3194-3E4A-9934-CD31BE212A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89925"/>
            <a:ext cx="10972800" cy="9274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17369"/>
            <a:ext cx="10972800" cy="4550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78751B7-804A-1F48-A802-43A722BBAFFB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2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800" b="1" i="0" kern="1200" dirty="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2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236538" indent="-228600" algn="l" defTabSz="4572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465138" indent="-228600" algn="l" defTabSz="4572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tabLst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693738" indent="-228600" algn="l" defTabSz="4572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922338" indent="-228600" algn="l" defTabSz="4572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tabLst/>
        <a:defRPr sz="13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162A6-5CA0-112F-AAB2-26B5FB9EA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April 28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41870F-70F2-B924-2A44-93AA552BF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45" y="3000374"/>
            <a:ext cx="10030487" cy="2812029"/>
          </a:xfrm>
        </p:spPr>
        <p:txBody>
          <a:bodyPr/>
          <a:lstStyle/>
          <a:p>
            <a:r>
              <a:rPr lang="en-US" sz="7200" dirty="0"/>
              <a:t>We Honor Veterans</a:t>
            </a:r>
            <a:br>
              <a:rPr lang="en-US" sz="7200" dirty="0"/>
            </a:br>
            <a:br>
              <a:rPr lang="en-US" dirty="0"/>
            </a:br>
            <a:r>
              <a:rPr lang="en-US" sz="3600" dirty="0"/>
              <a:t>Tracy Rosinski, Administrator</a:t>
            </a:r>
            <a:br>
              <a:rPr lang="en-US" sz="3600" dirty="0"/>
            </a:br>
            <a:r>
              <a:rPr lang="en-US" sz="3600" dirty="0"/>
              <a:t>Heartland Hospice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8C242-7571-1E77-3EBA-207C252D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56849-F077-0419-C12A-54A82629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4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32AB0-ECB1-C05F-25BB-09B59BEB28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4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215E6-2183-BD4A-F4C6-6F6CF112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1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6C89A-668A-0DE7-385A-B17A9DED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8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9D818A-68FD-29FE-EA65-56054937F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0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61FA3F-56A2-0DED-977A-6FD2BEDC2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71" y="1797291"/>
            <a:ext cx="6960748" cy="421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8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58967-F6FD-A31C-0E8B-30E35D87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8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3A68A-72B8-EC8B-3E2A-503A55BD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10AFF-F804-33CC-79CE-9642EB29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7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294AC-98EC-162C-13C6-A567D755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4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93D40-83FD-21A9-774D-C7E5464274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5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54F31-25A3-86FE-8887-816E0789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9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01D99-7036-2616-E2F0-CF33233026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0" y="1282"/>
            <a:ext cx="1226820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D72AC-22BE-D813-E895-E1AA46595D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6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UC76jfYhgK0AXPPuF7q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HeartlandHospice">
  <a:themeElements>
    <a:clrScheme name="Teal">
      <a:dk1>
        <a:srgbClr val="004C6C"/>
      </a:dk1>
      <a:lt1>
        <a:srgbClr val="FFFFFF"/>
      </a:lt1>
      <a:dk2>
        <a:srgbClr val="009999"/>
      </a:dk2>
      <a:lt2>
        <a:srgbClr val="FFFFFF"/>
      </a:lt2>
      <a:accent1>
        <a:srgbClr val="CB3333"/>
      </a:accent1>
      <a:accent2>
        <a:srgbClr val="F3B123"/>
      </a:accent2>
      <a:accent3>
        <a:srgbClr val="009999"/>
      </a:accent3>
      <a:accent4>
        <a:srgbClr val="535559"/>
      </a:accent4>
      <a:accent5>
        <a:srgbClr val="004F71"/>
      </a:accent5>
      <a:accent6>
        <a:srgbClr val="E9E9E9"/>
      </a:accent6>
      <a:hlink>
        <a:srgbClr val="004F71"/>
      </a:hlink>
      <a:folHlink>
        <a:srgbClr val="004F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8746ECA-CCC7-D74B-810D-4DC83AE412EB}" vid="{F09FB6CC-ECC7-634D-91D8-65D2C16AEF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18</Words>
  <Application>Microsoft Office PowerPoint</Application>
  <PresentationFormat>Widescreen</PresentationFormat>
  <Paragraphs>3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HeartlandHospice</vt:lpstr>
      <vt:lpstr>think-cell Slide</vt:lpstr>
      <vt:lpstr>We Honor Veterans  Tracy Rosinski, Administrator Heartland Hospice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Honor Veterans  Tracy Rosinski, Administrator Heartland Hospice </dc:title>
  <dc:creator>Tracy Rosinski</dc:creator>
  <cp:lastModifiedBy>Connery, Daniel</cp:lastModifiedBy>
  <cp:revision>4</cp:revision>
  <dcterms:created xsi:type="dcterms:W3CDTF">2026-04-23T17:42:03Z</dcterms:created>
  <dcterms:modified xsi:type="dcterms:W3CDTF">2026-04-27T15:41:15Z</dcterms:modified>
</cp:coreProperties>
</file>