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4"/>
  </p:sldMasterIdLst>
  <p:notesMasterIdLst>
    <p:notesMasterId r:id="rId39"/>
  </p:notesMasterIdLst>
  <p:handoutMasterIdLst>
    <p:handoutMasterId r:id="rId40"/>
  </p:handoutMasterIdLst>
  <p:sldIdLst>
    <p:sldId id="340" r:id="rId5"/>
    <p:sldId id="341" r:id="rId6"/>
    <p:sldId id="342" r:id="rId7"/>
    <p:sldId id="343" r:id="rId8"/>
    <p:sldId id="356" r:id="rId9"/>
    <p:sldId id="357" r:id="rId10"/>
    <p:sldId id="387" r:id="rId11"/>
    <p:sldId id="358" r:id="rId12"/>
    <p:sldId id="350" r:id="rId13"/>
    <p:sldId id="367" r:id="rId14"/>
    <p:sldId id="362" r:id="rId15"/>
    <p:sldId id="370" r:id="rId16"/>
    <p:sldId id="369" r:id="rId17"/>
    <p:sldId id="372" r:id="rId18"/>
    <p:sldId id="373" r:id="rId19"/>
    <p:sldId id="381" r:id="rId20"/>
    <p:sldId id="382" r:id="rId21"/>
    <p:sldId id="376" r:id="rId22"/>
    <p:sldId id="378" r:id="rId23"/>
    <p:sldId id="379" r:id="rId24"/>
    <p:sldId id="371" r:id="rId25"/>
    <p:sldId id="383" r:id="rId26"/>
    <p:sldId id="364" r:id="rId27"/>
    <p:sldId id="365" r:id="rId28"/>
    <p:sldId id="374" r:id="rId29"/>
    <p:sldId id="375" r:id="rId30"/>
    <p:sldId id="377" r:id="rId31"/>
    <p:sldId id="380" r:id="rId32"/>
    <p:sldId id="368" r:id="rId33"/>
    <p:sldId id="359" r:id="rId34"/>
    <p:sldId id="384" r:id="rId35"/>
    <p:sldId id="385" r:id="rId36"/>
    <p:sldId id="386" r:id="rId37"/>
    <p:sldId id="35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0B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D2E8A-A8AB-4EE2-95DA-B0F8FBF961E8}" v="1207" dt="2026-04-27T14:12:38.594"/>
  </p1510:revLst>
</p1510:revInfo>
</file>

<file path=ppt/tableStyles.xml><?xml version="1.0" encoding="utf-8"?>
<a:tblStyleLst xmlns:a="http://schemas.openxmlformats.org/drawingml/2006/main" def="{1E171933-4619-4E11-9A3F-F7608DF75F80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outlineViewPr>
    <p:cViewPr>
      <p:scale>
        <a:sx n="33" d="100"/>
        <a:sy n="33" d="100"/>
      </p:scale>
      <p:origin x="0" y="-113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264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hde, Johnathan C. VBAMIW" userId="5a79c258-1e15-4bfa-a0ad-bd418e653ace" providerId="ADAL" clId="{AEA00298-3072-4DC0-A967-010CEECE8661}"/>
    <pc:docChg chg="undo custSel addSld delSld modSld sldOrd">
      <pc:chgData name="Bahde, Johnathan C. VBAMIW" userId="5a79c258-1e15-4bfa-a0ad-bd418e653ace" providerId="ADAL" clId="{AEA00298-3072-4DC0-A967-010CEECE8661}" dt="2026-04-27T14:16:28.428" v="5026" actId="33524"/>
      <pc:docMkLst>
        <pc:docMk/>
      </pc:docMkLst>
      <pc:sldChg chg="modSp">
        <pc:chgData name="Bahde, Johnathan C. VBAMIW" userId="5a79c258-1e15-4bfa-a0ad-bd418e653ace" providerId="ADAL" clId="{AEA00298-3072-4DC0-A967-010CEECE8661}" dt="2026-04-27T12:15:12.294" v="1954"/>
        <pc:sldMkLst>
          <pc:docMk/>
          <pc:sldMk cId="431835888" sldId="340"/>
        </pc:sldMkLst>
        <pc:spChg chg="mod">
          <ac:chgData name="Bahde, Johnathan C. VBAMIW" userId="5a79c258-1e15-4bfa-a0ad-bd418e653ace" providerId="ADAL" clId="{AEA00298-3072-4DC0-A967-010CEECE8661}" dt="2026-04-27T12:15:12.294" v="1954"/>
          <ac:spMkLst>
            <pc:docMk/>
            <pc:sldMk cId="431835888" sldId="340"/>
            <ac:spMk id="2" creationId="{9AA762A4-2E4B-23FB-9F8B-D54C0F90A08A}"/>
          </ac:spMkLst>
        </pc:spChg>
      </pc:sldChg>
      <pc:sldChg chg="modSp mod">
        <pc:chgData name="Bahde, Johnathan C. VBAMIW" userId="5a79c258-1e15-4bfa-a0ad-bd418e653ace" providerId="ADAL" clId="{AEA00298-3072-4DC0-A967-010CEECE8661}" dt="2026-04-27T12:15:12.294" v="1954"/>
        <pc:sldMkLst>
          <pc:docMk/>
          <pc:sldMk cId="909924710" sldId="341"/>
        </pc:sldMkLst>
        <pc:spChg chg="mod">
          <ac:chgData name="Bahde, Johnathan C. VBAMIW" userId="5a79c258-1e15-4bfa-a0ad-bd418e653ace" providerId="ADAL" clId="{AEA00298-3072-4DC0-A967-010CEECE8661}" dt="2026-04-27T12:15:12.294" v="1954"/>
          <ac:spMkLst>
            <pc:docMk/>
            <pc:sldMk cId="909924710" sldId="341"/>
            <ac:spMk id="2" creationId="{562B7740-ED88-9F6A-89FF-4B0DFAAC36EA}"/>
          </ac:spMkLst>
        </pc:spChg>
        <pc:spChg chg="mod">
          <ac:chgData name="Bahde, Johnathan C. VBAMIW" userId="5a79c258-1e15-4bfa-a0ad-bd418e653ace" providerId="ADAL" clId="{AEA00298-3072-4DC0-A967-010CEECE8661}" dt="2026-04-27T12:14:25.128" v="1925" actId="403"/>
          <ac:spMkLst>
            <pc:docMk/>
            <pc:sldMk cId="909924710" sldId="341"/>
            <ac:spMk id="3" creationId="{39A25282-EE8D-71BA-6317-EECFE33238DC}"/>
          </ac:spMkLst>
        </pc:spChg>
      </pc:sldChg>
      <pc:sldChg chg="addSp delSp modSp mod setBg modClrScheme addAnim setClrOvrMap chgLayout">
        <pc:chgData name="Bahde, Johnathan C. VBAMIW" userId="5a79c258-1e15-4bfa-a0ad-bd418e653ace" providerId="ADAL" clId="{AEA00298-3072-4DC0-A967-010CEECE8661}" dt="2026-04-27T12:16:01.809" v="1965"/>
        <pc:sldMkLst>
          <pc:docMk/>
          <pc:sldMk cId="1173936384" sldId="342"/>
        </pc:sldMkLst>
        <pc:spChg chg="mod">
          <ac:chgData name="Bahde, Johnathan C. VBAMIW" userId="5a79c258-1e15-4bfa-a0ad-bd418e653ace" providerId="ADAL" clId="{AEA00298-3072-4DC0-A967-010CEECE8661}" dt="2026-04-27T12:16:01.802" v="1964" actId="26606"/>
          <ac:spMkLst>
            <pc:docMk/>
            <pc:sldMk cId="1173936384" sldId="342"/>
            <ac:spMk id="2" creationId="{828CF8F5-609D-E31E-6659-2E3CE63097D7}"/>
          </ac:spMkLst>
        </pc:spChg>
        <pc:spChg chg="add">
          <ac:chgData name="Bahde, Johnathan C. VBAMIW" userId="5a79c258-1e15-4bfa-a0ad-bd418e653ace" providerId="ADAL" clId="{AEA00298-3072-4DC0-A967-010CEECE8661}" dt="2026-04-27T12:16:01.802" v="1964" actId="26606"/>
          <ac:spMkLst>
            <pc:docMk/>
            <pc:sldMk cId="1173936384" sldId="342"/>
            <ac:spMk id="19" creationId="{27577DEC-D9A5-404D-9789-702F4319BEC8}"/>
          </ac:spMkLst>
        </pc:spChg>
        <pc:grpChg chg="add">
          <ac:chgData name="Bahde, Johnathan C. VBAMIW" userId="5a79c258-1e15-4bfa-a0ad-bd418e653ace" providerId="ADAL" clId="{AEA00298-3072-4DC0-A967-010CEECE8661}" dt="2026-04-27T12:16:01.802" v="1964" actId="26606"/>
          <ac:grpSpMkLst>
            <pc:docMk/>
            <pc:sldMk cId="1173936384" sldId="342"/>
            <ac:grpSpMk id="4" creationId="{28460BD8-AE3F-4AC9-9D0B-717052AA5D3A}"/>
          </ac:grpSpMkLst>
        </pc:grpChg>
        <pc:grpChg chg="add">
          <ac:chgData name="Bahde, Johnathan C. VBAMIW" userId="5a79c258-1e15-4bfa-a0ad-bd418e653ace" providerId="ADAL" clId="{AEA00298-3072-4DC0-A967-010CEECE8661}" dt="2026-04-27T12:16:01.802" v="1964" actId="26606"/>
          <ac:grpSpMkLst>
            <pc:docMk/>
            <pc:sldMk cId="1173936384" sldId="342"/>
            <ac:grpSpMk id="21" creationId="{CEEA9366-CEA8-4F23-B065-4337F0D836FE}"/>
          </ac:grpSpMkLst>
        </pc:grpChg>
        <pc:picChg chg="del">
          <ac:chgData name="Bahde, Johnathan C. VBAMIW" userId="5a79c258-1e15-4bfa-a0ad-bd418e653ace" providerId="ADAL" clId="{AEA00298-3072-4DC0-A967-010CEECE8661}" dt="2026-04-27T12:12:25.491" v="1860" actId="478"/>
          <ac:picMkLst>
            <pc:docMk/>
            <pc:sldMk cId="1173936384" sldId="342"/>
            <ac:picMk id="7" creationId="{EE93E948-ABB5-E90B-3F77-634BF2DAB5D8}"/>
          </ac:picMkLst>
        </pc:picChg>
      </pc:sldChg>
      <pc:sldChg chg="addSp delSp modSp mod setBg setClrOvrMap">
        <pc:chgData name="Bahde, Johnathan C. VBAMIW" userId="5a79c258-1e15-4bfa-a0ad-bd418e653ace" providerId="ADAL" clId="{AEA00298-3072-4DC0-A967-010CEECE8661}" dt="2026-04-27T14:11:57.871" v="4928" actId="20577"/>
        <pc:sldMkLst>
          <pc:docMk/>
          <pc:sldMk cId="959076531" sldId="343"/>
        </pc:sldMkLst>
        <pc:spChg chg="mod ord">
          <ac:chgData name="Bahde, Johnathan C. VBAMIW" userId="5a79c258-1e15-4bfa-a0ad-bd418e653ace" providerId="ADAL" clId="{AEA00298-3072-4DC0-A967-010CEECE8661}" dt="2026-04-27T12:15:27.466" v="1960" actId="26606"/>
          <ac:spMkLst>
            <pc:docMk/>
            <pc:sldMk cId="959076531" sldId="343"/>
            <ac:spMk id="2" creationId="{798ECDD0-17F6-3312-AE6D-F7EB95E46C02}"/>
          </ac:spMkLst>
        </pc:spChg>
        <pc:spChg chg="mod">
          <ac:chgData name="Bahde, Johnathan C. VBAMIW" userId="5a79c258-1e15-4bfa-a0ad-bd418e653ace" providerId="ADAL" clId="{AEA00298-3072-4DC0-A967-010CEECE8661}" dt="2026-04-27T14:11:57.871" v="4928" actId="20577"/>
          <ac:spMkLst>
            <pc:docMk/>
            <pc:sldMk cId="959076531" sldId="343"/>
            <ac:spMk id="3" creationId="{EB336AA5-9DDA-DA9A-5469-6885A5A84D1D}"/>
          </ac:spMkLst>
        </pc:spChg>
        <pc:spChg chg="add del">
          <ac:chgData name="Bahde, Johnathan C. VBAMIW" userId="5a79c258-1e15-4bfa-a0ad-bd418e653ace" providerId="ADAL" clId="{AEA00298-3072-4DC0-A967-010CEECE8661}" dt="2026-04-27T12:15:25.993" v="1957" actId="26606"/>
          <ac:spMkLst>
            <pc:docMk/>
            <pc:sldMk cId="959076531" sldId="343"/>
            <ac:spMk id="20" creationId="{C52ED567-06B3-4107-9773-BBB6BD78673C}"/>
          </ac:spMkLst>
        </pc:spChg>
        <pc:spChg chg="add del">
          <ac:chgData name="Bahde, Johnathan C. VBAMIW" userId="5a79c258-1e15-4bfa-a0ad-bd418e653ace" providerId="ADAL" clId="{AEA00298-3072-4DC0-A967-010CEECE8661}" dt="2026-04-27T12:15:25.993" v="1957" actId="26606"/>
          <ac:spMkLst>
            <pc:docMk/>
            <pc:sldMk cId="959076531" sldId="343"/>
            <ac:spMk id="28" creationId="{BB934D2B-85E2-4375-94EE-B66C16BF7999}"/>
          </ac:spMkLst>
        </pc:spChg>
        <pc:spChg chg="add del">
          <ac:chgData name="Bahde, Johnathan C. VBAMIW" userId="5a79c258-1e15-4bfa-a0ad-bd418e653ace" providerId="ADAL" clId="{AEA00298-3072-4DC0-A967-010CEECE8661}" dt="2026-04-27T12:15:25.993" v="1957" actId="26606"/>
          <ac:spMkLst>
            <pc:docMk/>
            <pc:sldMk cId="959076531" sldId="343"/>
            <ac:spMk id="30" creationId="{9B445E02-D785-4565-B842-9567BBC09508}"/>
          </ac:spMkLst>
        </pc:spChg>
        <pc:spChg chg="add del">
          <ac:chgData name="Bahde, Johnathan C. VBAMIW" userId="5a79c258-1e15-4bfa-a0ad-bd418e653ace" providerId="ADAL" clId="{AEA00298-3072-4DC0-A967-010CEECE8661}" dt="2026-04-27T12:15:25.993" v="1957" actId="26606"/>
          <ac:spMkLst>
            <pc:docMk/>
            <pc:sldMk cId="959076531" sldId="343"/>
            <ac:spMk id="32" creationId="{2C153736-D102-4F57-9DE7-615AFC02B0AC}"/>
          </ac:spMkLst>
        </pc:spChg>
        <pc:spChg chg="add del">
          <ac:chgData name="Bahde, Johnathan C. VBAMIW" userId="5a79c258-1e15-4bfa-a0ad-bd418e653ace" providerId="ADAL" clId="{AEA00298-3072-4DC0-A967-010CEECE8661}" dt="2026-04-27T12:15:25.993" v="1957" actId="26606"/>
          <ac:spMkLst>
            <pc:docMk/>
            <pc:sldMk cId="959076531" sldId="343"/>
            <ac:spMk id="34" creationId="{BA407A52-66F4-4CDE-A726-FF79F3EC342D}"/>
          </ac:spMkLst>
        </pc:spChg>
        <pc:spChg chg="add del">
          <ac:chgData name="Bahde, Johnathan C. VBAMIW" userId="5a79c258-1e15-4bfa-a0ad-bd418e653ace" providerId="ADAL" clId="{AEA00298-3072-4DC0-A967-010CEECE8661}" dt="2026-04-27T12:15:25.993" v="1957" actId="26606"/>
          <ac:spMkLst>
            <pc:docMk/>
            <pc:sldMk cId="959076531" sldId="343"/>
            <ac:spMk id="36" creationId="{D28FFB34-4FC3-46F5-B900-D3B774FD0BE6}"/>
          </ac:spMkLst>
        </pc:spChg>
        <pc:spChg chg="add del">
          <ac:chgData name="Bahde, Johnathan C. VBAMIW" userId="5a79c258-1e15-4bfa-a0ad-bd418e653ace" providerId="ADAL" clId="{AEA00298-3072-4DC0-A967-010CEECE8661}" dt="2026-04-27T12:15:25.993" v="1957" actId="26606"/>
          <ac:spMkLst>
            <pc:docMk/>
            <pc:sldMk cId="959076531" sldId="343"/>
            <ac:spMk id="38" creationId="{205F7B13-ACB5-46BE-8070-0431266B183B}"/>
          </ac:spMkLst>
        </pc:spChg>
        <pc:spChg chg="add del">
          <ac:chgData name="Bahde, Johnathan C. VBAMIW" userId="5a79c258-1e15-4bfa-a0ad-bd418e653ace" providerId="ADAL" clId="{AEA00298-3072-4DC0-A967-010CEECE8661}" dt="2026-04-27T12:15:25.993" v="1957" actId="26606"/>
          <ac:spMkLst>
            <pc:docMk/>
            <pc:sldMk cId="959076531" sldId="343"/>
            <ac:spMk id="40" creationId="{D52A0D23-45DD-4DF4-ADE6-A81F409BB9FB}"/>
          </ac:spMkLst>
        </pc:spChg>
        <pc:spChg chg="add del">
          <ac:chgData name="Bahde, Johnathan C. VBAMIW" userId="5a79c258-1e15-4bfa-a0ad-bd418e653ace" providerId="ADAL" clId="{AEA00298-3072-4DC0-A967-010CEECE8661}" dt="2026-04-27T12:15:27.453" v="1959" actId="26606"/>
          <ac:spMkLst>
            <pc:docMk/>
            <pc:sldMk cId="959076531" sldId="343"/>
            <ac:spMk id="51" creationId="{A65AC7D1-EAA9-48F5-B509-60A7F50BF703}"/>
          </ac:spMkLst>
        </pc:spChg>
        <pc:spChg chg="add del">
          <ac:chgData name="Bahde, Johnathan C. VBAMIW" userId="5a79c258-1e15-4bfa-a0ad-bd418e653ace" providerId="ADAL" clId="{AEA00298-3072-4DC0-A967-010CEECE8661}" dt="2026-04-27T12:15:27.453" v="1959" actId="26606"/>
          <ac:spMkLst>
            <pc:docMk/>
            <pc:sldMk cId="959076531" sldId="343"/>
            <ac:spMk id="52" creationId="{D6320AF9-619A-4175-865B-5663E1AEF4C5}"/>
          </ac:spMkLst>
        </pc:spChg>
        <pc:spChg chg="add del">
          <ac:chgData name="Bahde, Johnathan C. VBAMIW" userId="5a79c258-1e15-4bfa-a0ad-bd418e653ace" providerId="ADAL" clId="{AEA00298-3072-4DC0-A967-010CEECE8661}" dt="2026-04-27T12:15:27.453" v="1959" actId="26606"/>
          <ac:spMkLst>
            <pc:docMk/>
            <pc:sldMk cId="959076531" sldId="343"/>
            <ac:spMk id="55" creationId="{7E018740-5C2B-4A41-AC1A-7E68D1EC1954}"/>
          </ac:spMkLst>
        </pc:spChg>
        <pc:spChg chg="add del">
          <ac:chgData name="Bahde, Johnathan C. VBAMIW" userId="5a79c258-1e15-4bfa-a0ad-bd418e653ace" providerId="ADAL" clId="{AEA00298-3072-4DC0-A967-010CEECE8661}" dt="2026-04-27T12:15:27.453" v="1959" actId="26606"/>
          <ac:spMkLst>
            <pc:docMk/>
            <pc:sldMk cId="959076531" sldId="343"/>
            <ac:spMk id="56" creationId="{166F75A4-C475-4941-8EE2-B80A06A2C1BB}"/>
          </ac:spMkLst>
        </pc:spChg>
        <pc:spChg chg="add del">
          <ac:chgData name="Bahde, Johnathan C. VBAMIW" userId="5a79c258-1e15-4bfa-a0ad-bd418e653ace" providerId="ADAL" clId="{AEA00298-3072-4DC0-A967-010CEECE8661}" dt="2026-04-27T12:15:27.453" v="1959" actId="26606"/>
          <ac:spMkLst>
            <pc:docMk/>
            <pc:sldMk cId="959076531" sldId="343"/>
            <ac:spMk id="57" creationId="{A032553A-72E8-4B0D-8405-FF9771C9AF05}"/>
          </ac:spMkLst>
        </pc:spChg>
        <pc:spChg chg="add del">
          <ac:chgData name="Bahde, Johnathan C. VBAMIW" userId="5a79c258-1e15-4bfa-a0ad-bd418e653ace" providerId="ADAL" clId="{AEA00298-3072-4DC0-A967-010CEECE8661}" dt="2026-04-27T12:15:27.453" v="1959" actId="26606"/>
          <ac:spMkLst>
            <pc:docMk/>
            <pc:sldMk cId="959076531" sldId="343"/>
            <ac:spMk id="58" creationId="{765800AC-C3B9-498E-87BC-29FAE4C76B21}"/>
          </ac:spMkLst>
        </pc:spChg>
        <pc:spChg chg="add del">
          <ac:chgData name="Bahde, Johnathan C. VBAMIW" userId="5a79c258-1e15-4bfa-a0ad-bd418e653ace" providerId="ADAL" clId="{AEA00298-3072-4DC0-A967-010CEECE8661}" dt="2026-04-27T12:15:27.453" v="1959" actId="26606"/>
          <ac:spMkLst>
            <pc:docMk/>
            <pc:sldMk cId="959076531" sldId="343"/>
            <ac:spMk id="59" creationId="{1F9D6ACB-2FF4-49F9-978A-E0D5327FC635}"/>
          </ac:spMkLst>
        </pc:spChg>
        <pc:spChg chg="add del">
          <ac:chgData name="Bahde, Johnathan C. VBAMIW" userId="5a79c258-1e15-4bfa-a0ad-bd418e653ace" providerId="ADAL" clId="{AEA00298-3072-4DC0-A967-010CEECE8661}" dt="2026-04-27T12:15:27.453" v="1959" actId="26606"/>
          <ac:spMkLst>
            <pc:docMk/>
            <pc:sldMk cId="959076531" sldId="343"/>
            <ac:spMk id="60" creationId="{142BFA2A-77A0-4F60-A32A-685681C84889}"/>
          </ac:spMkLst>
        </pc:spChg>
        <pc:spChg chg="add">
          <ac:chgData name="Bahde, Johnathan C. VBAMIW" userId="5a79c258-1e15-4bfa-a0ad-bd418e653ace" providerId="ADAL" clId="{AEA00298-3072-4DC0-A967-010CEECE8661}" dt="2026-04-27T12:15:27.466" v="1960" actId="26606"/>
          <ac:spMkLst>
            <pc:docMk/>
            <pc:sldMk cId="959076531" sldId="343"/>
            <ac:spMk id="63" creationId="{86C16C40-7C29-4ACC-B851-7E08E459B596}"/>
          </ac:spMkLst>
        </pc:spChg>
        <pc:grpChg chg="add">
          <ac:chgData name="Bahde, Johnathan C. VBAMIW" userId="5a79c258-1e15-4bfa-a0ad-bd418e653ace" providerId="ADAL" clId="{AEA00298-3072-4DC0-A967-010CEECE8661}" dt="2026-04-27T12:15:27.466" v="1960" actId="26606"/>
          <ac:grpSpMkLst>
            <pc:docMk/>
            <pc:sldMk cId="959076531" sldId="343"/>
            <ac:grpSpMk id="62" creationId="{09EA7EA7-74F5-4EE2-8E3D-1A10308259D7}"/>
          </ac:grpSpMkLst>
        </pc:grpChg>
        <pc:grpChg chg="add">
          <ac:chgData name="Bahde, Johnathan C. VBAMIW" userId="5a79c258-1e15-4bfa-a0ad-bd418e653ace" providerId="ADAL" clId="{AEA00298-3072-4DC0-A967-010CEECE8661}" dt="2026-04-27T12:15:27.466" v="1960" actId="26606"/>
          <ac:grpSpMkLst>
            <pc:docMk/>
            <pc:sldMk cId="959076531" sldId="343"/>
            <ac:grpSpMk id="64" creationId="{CDD733AE-DD5E-4C77-8BCD-72BF12A06BB1}"/>
          </ac:grpSpMkLst>
        </pc:grpChg>
      </pc:sldChg>
      <pc:sldChg chg="del">
        <pc:chgData name="Bahde, Johnathan C. VBAMIW" userId="5a79c258-1e15-4bfa-a0ad-bd418e653ace" providerId="ADAL" clId="{AEA00298-3072-4DC0-A967-010CEECE8661}" dt="2026-04-27T11:43:33.909" v="621" actId="2696"/>
        <pc:sldMkLst>
          <pc:docMk/>
          <pc:sldMk cId="3937483142" sldId="344"/>
        </pc:sldMkLst>
      </pc:sldChg>
      <pc:sldChg chg="addSp delSp modSp del mod modClrScheme chgLayout">
        <pc:chgData name="Bahde, Johnathan C. VBAMIW" userId="5a79c258-1e15-4bfa-a0ad-bd418e653ace" providerId="ADAL" clId="{AEA00298-3072-4DC0-A967-010CEECE8661}" dt="2026-04-27T11:47:19.628" v="675" actId="2696"/>
        <pc:sldMkLst>
          <pc:docMk/>
          <pc:sldMk cId="4104434737" sldId="346"/>
        </pc:sldMkLst>
        <pc:spChg chg="add del mod">
          <ac:chgData name="Bahde, Johnathan C. VBAMIW" userId="5a79c258-1e15-4bfa-a0ad-bd418e653ace" providerId="ADAL" clId="{AEA00298-3072-4DC0-A967-010CEECE8661}" dt="2026-04-27T11:44:35.385" v="627" actId="22"/>
          <ac:spMkLst>
            <pc:docMk/>
            <pc:sldMk cId="4104434737" sldId="346"/>
            <ac:spMk id="3" creationId="{7FCF4B99-4A46-200F-5C02-00973730AE1B}"/>
          </ac:spMkLst>
        </pc:spChg>
        <pc:spChg chg="del">
          <ac:chgData name="Bahde, Johnathan C. VBAMIW" userId="5a79c258-1e15-4bfa-a0ad-bd418e653ace" providerId="ADAL" clId="{AEA00298-3072-4DC0-A967-010CEECE8661}" dt="2026-04-27T11:43:46.030" v="623" actId="478"/>
          <ac:spMkLst>
            <pc:docMk/>
            <pc:sldMk cId="4104434737" sldId="346"/>
            <ac:spMk id="6" creationId="{707FBB55-EF55-03D8-7D3C-29341A40D63E}"/>
          </ac:spMkLst>
        </pc:spChg>
        <pc:spChg chg="del mod">
          <ac:chgData name="Bahde, Johnathan C. VBAMIW" userId="5a79c258-1e15-4bfa-a0ad-bd418e653ace" providerId="ADAL" clId="{AEA00298-3072-4DC0-A967-010CEECE8661}" dt="2026-04-27T11:44:15.098" v="626" actId="22"/>
          <ac:spMkLst>
            <pc:docMk/>
            <pc:sldMk cId="4104434737" sldId="346"/>
            <ac:spMk id="7" creationId="{AD6AD7D9-DEA3-79A4-785F-0EA945171020}"/>
          </ac:spMkLst>
        </pc:spChg>
        <pc:spChg chg="add del mod">
          <ac:chgData name="Bahde, Johnathan C. VBAMIW" userId="5a79c258-1e15-4bfa-a0ad-bd418e653ace" providerId="ADAL" clId="{AEA00298-3072-4DC0-A967-010CEECE8661}" dt="2026-04-27T11:45:12.198" v="632" actId="478"/>
          <ac:spMkLst>
            <pc:docMk/>
            <pc:sldMk cId="4104434737" sldId="346"/>
            <ac:spMk id="8" creationId="{202CD16C-50B9-BAAB-64CC-844FEFB59DE8}"/>
          </ac:spMkLst>
        </pc:spChg>
        <pc:spChg chg="add mod">
          <ac:chgData name="Bahde, Johnathan C. VBAMIW" userId="5a79c258-1e15-4bfa-a0ad-bd418e653ace" providerId="ADAL" clId="{AEA00298-3072-4DC0-A967-010CEECE8661}" dt="2026-04-27T11:46:41.509" v="667" actId="21"/>
          <ac:spMkLst>
            <pc:docMk/>
            <pc:sldMk cId="4104434737" sldId="346"/>
            <ac:spMk id="14" creationId="{B7E29330-473C-0B6B-FAB5-A7C9B27600A6}"/>
          </ac:spMkLst>
        </pc:spChg>
        <pc:spChg chg="add mod">
          <ac:chgData name="Bahde, Johnathan C. VBAMIW" userId="5a79c258-1e15-4bfa-a0ad-bd418e653ace" providerId="ADAL" clId="{AEA00298-3072-4DC0-A967-010CEECE8661}" dt="2026-04-27T11:46:58.495" v="671" actId="21"/>
          <ac:spMkLst>
            <pc:docMk/>
            <pc:sldMk cId="4104434737" sldId="346"/>
            <ac:spMk id="16" creationId="{227DFA79-7350-DD92-F4B2-F63CCC953B19}"/>
          </ac:spMkLst>
        </pc:spChg>
        <pc:spChg chg="add del mod">
          <ac:chgData name="Bahde, Johnathan C. VBAMIW" userId="5a79c258-1e15-4bfa-a0ad-bd418e653ace" providerId="ADAL" clId="{AEA00298-3072-4DC0-A967-010CEECE8661}" dt="2026-04-27T11:44:58.700" v="629" actId="26606"/>
          <ac:spMkLst>
            <pc:docMk/>
            <pc:sldMk cId="4104434737" sldId="346"/>
            <ac:spMk id="17" creationId="{E18A8717-EAF7-85E0-0632-92E0297AFA37}"/>
          </ac:spMkLst>
        </pc:spChg>
        <pc:graphicFrameChg chg="del">
          <ac:chgData name="Bahde, Johnathan C. VBAMIW" userId="5a79c258-1e15-4bfa-a0ad-bd418e653ace" providerId="ADAL" clId="{AEA00298-3072-4DC0-A967-010CEECE8661}" dt="2026-04-27T11:43:43.638" v="622" actId="478"/>
          <ac:graphicFrameMkLst>
            <pc:docMk/>
            <pc:sldMk cId="4104434737" sldId="346"/>
            <ac:graphicFrameMk id="4" creationId="{0AA14396-9ECF-6200-84F1-4A2C71CE5B8B}"/>
          </ac:graphicFrameMkLst>
        </pc:graphicFrameChg>
        <pc:picChg chg="add del mod ord">
          <ac:chgData name="Bahde, Johnathan C. VBAMIW" userId="5a79c258-1e15-4bfa-a0ad-bd418e653ace" providerId="ADAL" clId="{AEA00298-3072-4DC0-A967-010CEECE8661}" dt="2026-04-27T11:46:41.509" v="667" actId="21"/>
          <ac:picMkLst>
            <pc:docMk/>
            <pc:sldMk cId="4104434737" sldId="346"/>
            <ac:picMk id="10" creationId="{8AE60D56-1DC1-F6BB-736C-B513BA4D4F3C}"/>
          </ac:picMkLst>
        </pc:picChg>
        <pc:picChg chg="add del mod ord">
          <ac:chgData name="Bahde, Johnathan C. VBAMIW" userId="5a79c258-1e15-4bfa-a0ad-bd418e653ace" providerId="ADAL" clId="{AEA00298-3072-4DC0-A967-010CEECE8661}" dt="2026-04-27T11:46:58.495" v="671" actId="21"/>
          <ac:picMkLst>
            <pc:docMk/>
            <pc:sldMk cId="4104434737" sldId="346"/>
            <ac:picMk id="12" creationId="{81208E98-3AFC-CEE4-16CC-6EAA55A04758}"/>
          </ac:picMkLst>
        </pc:picChg>
      </pc:sldChg>
      <pc:sldChg chg="del">
        <pc:chgData name="Bahde, Johnathan C. VBAMIW" userId="5a79c258-1e15-4bfa-a0ad-bd418e653ace" providerId="ADAL" clId="{AEA00298-3072-4DC0-A967-010CEECE8661}" dt="2026-04-27T11:48:12.202" v="676" actId="2696"/>
        <pc:sldMkLst>
          <pc:docMk/>
          <pc:sldMk cId="1014413726" sldId="347"/>
        </pc:sldMkLst>
      </pc:sldChg>
      <pc:sldChg chg="del">
        <pc:chgData name="Bahde, Johnathan C. VBAMIW" userId="5a79c258-1e15-4bfa-a0ad-bd418e653ace" providerId="ADAL" clId="{AEA00298-3072-4DC0-A967-010CEECE8661}" dt="2026-04-27T12:07:46.296" v="1741" actId="47"/>
        <pc:sldMkLst>
          <pc:docMk/>
          <pc:sldMk cId="3117802180" sldId="348"/>
        </pc:sldMkLst>
      </pc:sldChg>
      <pc:sldChg chg="addSp delSp modSp mod ord setBg">
        <pc:chgData name="Bahde, Johnathan C. VBAMIW" userId="5a79c258-1e15-4bfa-a0ad-bd418e653ace" providerId="ADAL" clId="{AEA00298-3072-4DC0-A967-010CEECE8661}" dt="2026-04-27T12:16:23.160" v="1968" actId="26606"/>
        <pc:sldMkLst>
          <pc:docMk/>
          <pc:sldMk cId="1722147624" sldId="350"/>
        </pc:sldMkLst>
        <pc:spChg chg="del mod">
          <ac:chgData name="Bahde, Johnathan C. VBAMIW" userId="5a79c258-1e15-4bfa-a0ad-bd418e653ace" providerId="ADAL" clId="{AEA00298-3072-4DC0-A967-010CEECE8661}" dt="2026-04-27T11:51:19.374" v="701" actId="478"/>
          <ac:spMkLst>
            <pc:docMk/>
            <pc:sldMk cId="1722147624" sldId="350"/>
            <ac:spMk id="2" creationId="{10B97DFA-9278-9CB6-C5BC-520AB107B9E7}"/>
          </ac:spMkLst>
        </pc:spChg>
        <pc:spChg chg="add del">
          <ac:chgData name="Bahde, Johnathan C. VBAMIW" userId="5a79c258-1e15-4bfa-a0ad-bd418e653ace" providerId="ADAL" clId="{AEA00298-3072-4DC0-A967-010CEECE8661}" dt="2026-04-27T12:16:23.149" v="1967" actId="26606"/>
          <ac:spMkLst>
            <pc:docMk/>
            <pc:sldMk cId="1722147624" sldId="350"/>
            <ac:spMk id="21" creationId="{39178BE9-53D8-441A-8691-0ED3B464BCD4}"/>
          </ac:spMkLst>
        </pc:spChg>
        <pc:grpChg chg="add del">
          <ac:chgData name="Bahde, Johnathan C. VBAMIW" userId="5a79c258-1e15-4bfa-a0ad-bd418e653ace" providerId="ADAL" clId="{AEA00298-3072-4DC0-A967-010CEECE8661}" dt="2026-04-27T12:16:23.149" v="1967" actId="26606"/>
          <ac:grpSpMkLst>
            <pc:docMk/>
            <pc:sldMk cId="1722147624" sldId="350"/>
            <ac:grpSpMk id="9" creationId="{5F054EF5-EFE6-45A2-834C-0F0931F39F1E}"/>
          </ac:grpSpMkLst>
        </pc:grpChg>
        <pc:grpChg chg="add">
          <ac:chgData name="Bahde, Johnathan C. VBAMIW" userId="5a79c258-1e15-4bfa-a0ad-bd418e653ace" providerId="ADAL" clId="{AEA00298-3072-4DC0-A967-010CEECE8661}" dt="2026-04-27T12:16:23.160" v="1968" actId="26606"/>
          <ac:grpSpMkLst>
            <pc:docMk/>
            <pc:sldMk cId="1722147624" sldId="350"/>
            <ac:grpSpMk id="23" creationId="{0DAF8575-DDD0-43E3-95E0-CF812F06AFED}"/>
          </ac:grpSpMkLst>
        </pc:grpChg>
        <pc:picChg chg="add mod">
          <ac:chgData name="Bahde, Johnathan C. VBAMIW" userId="5a79c258-1e15-4bfa-a0ad-bd418e653ace" providerId="ADAL" clId="{AEA00298-3072-4DC0-A967-010CEECE8661}" dt="2026-04-27T12:16:23.160" v="1968" actId="26606"/>
          <ac:picMkLst>
            <pc:docMk/>
            <pc:sldMk cId="1722147624" sldId="350"/>
            <ac:picMk id="4" creationId="{EAB6B52C-1030-B0B6-CD22-9D1EDE17BDCA}"/>
          </ac:picMkLst>
        </pc:picChg>
      </pc:sldChg>
      <pc:sldChg chg="del">
        <pc:chgData name="Bahde, Johnathan C. VBAMIW" userId="5a79c258-1e15-4bfa-a0ad-bd418e653ace" providerId="ADAL" clId="{AEA00298-3072-4DC0-A967-010CEECE8661}" dt="2026-04-27T12:07:45.172" v="1740" actId="47"/>
        <pc:sldMkLst>
          <pc:docMk/>
          <pc:sldMk cId="2610945053" sldId="351"/>
        </pc:sldMkLst>
      </pc:sldChg>
      <pc:sldChg chg="del">
        <pc:chgData name="Bahde, Johnathan C. VBAMIW" userId="5a79c258-1e15-4bfa-a0ad-bd418e653ace" providerId="ADAL" clId="{AEA00298-3072-4DC0-A967-010CEECE8661}" dt="2026-04-27T12:07:43.839" v="1739" actId="47"/>
        <pc:sldMkLst>
          <pc:docMk/>
          <pc:sldMk cId="3000970981" sldId="352"/>
        </pc:sldMkLst>
      </pc:sldChg>
      <pc:sldChg chg="del">
        <pc:chgData name="Bahde, Johnathan C. VBAMIW" userId="5a79c258-1e15-4bfa-a0ad-bd418e653ace" providerId="ADAL" clId="{AEA00298-3072-4DC0-A967-010CEECE8661}" dt="2026-04-27T12:07:41.762" v="1738" actId="47"/>
        <pc:sldMkLst>
          <pc:docMk/>
          <pc:sldMk cId="3802808557" sldId="353"/>
        </pc:sldMkLst>
      </pc:sldChg>
      <pc:sldChg chg="del">
        <pc:chgData name="Bahde, Johnathan C. VBAMIW" userId="5a79c258-1e15-4bfa-a0ad-bd418e653ace" providerId="ADAL" clId="{AEA00298-3072-4DC0-A967-010CEECE8661}" dt="2026-04-27T12:07:39.832" v="1737" actId="47"/>
        <pc:sldMkLst>
          <pc:docMk/>
          <pc:sldMk cId="3119354052" sldId="354"/>
        </pc:sldMkLst>
      </pc:sldChg>
      <pc:sldChg chg="modSp">
        <pc:chgData name="Bahde, Johnathan C. VBAMIW" userId="5a79c258-1e15-4bfa-a0ad-bd418e653ace" providerId="ADAL" clId="{AEA00298-3072-4DC0-A967-010CEECE8661}" dt="2026-04-27T12:15:12.294" v="1954"/>
        <pc:sldMkLst>
          <pc:docMk/>
          <pc:sldMk cId="3663657925" sldId="355"/>
        </pc:sldMkLst>
        <pc:spChg chg="mod">
          <ac:chgData name="Bahde, Johnathan C. VBAMIW" userId="5a79c258-1e15-4bfa-a0ad-bd418e653ace" providerId="ADAL" clId="{AEA00298-3072-4DC0-A967-010CEECE8661}" dt="2026-04-27T12:15:12.294" v="1954"/>
          <ac:spMkLst>
            <pc:docMk/>
            <pc:sldMk cId="3663657925" sldId="355"/>
            <ac:spMk id="2" creationId="{53005011-03FC-652B-2538-4EAE68ABF80D}"/>
          </ac:spMkLst>
        </pc:spChg>
        <pc:spChg chg="mod">
          <ac:chgData name="Bahde, Johnathan C. VBAMIW" userId="5a79c258-1e15-4bfa-a0ad-bd418e653ace" providerId="ADAL" clId="{AEA00298-3072-4DC0-A967-010CEECE8661}" dt="2026-04-27T12:15:12.294" v="1954"/>
          <ac:spMkLst>
            <pc:docMk/>
            <pc:sldMk cId="3663657925" sldId="355"/>
            <ac:spMk id="3" creationId="{411A2349-EF0B-F33D-13F9-826241461648}"/>
          </ac:spMkLst>
        </pc:spChg>
      </pc:sldChg>
      <pc:sldChg chg="addSp modSp mod setBg setClrOvrMap">
        <pc:chgData name="Bahde, Johnathan C. VBAMIW" userId="5a79c258-1e15-4bfa-a0ad-bd418e653ace" providerId="ADAL" clId="{AEA00298-3072-4DC0-A967-010CEECE8661}" dt="2026-04-27T14:11:38.595" v="4913" actId="20577"/>
        <pc:sldMkLst>
          <pc:docMk/>
          <pc:sldMk cId="3462873174" sldId="356"/>
        </pc:sldMkLst>
        <pc:spChg chg="mod">
          <ac:chgData name="Bahde, Johnathan C. VBAMIW" userId="5a79c258-1e15-4bfa-a0ad-bd418e653ace" providerId="ADAL" clId="{AEA00298-3072-4DC0-A967-010CEECE8661}" dt="2026-04-27T12:15:35.227" v="1961" actId="26606"/>
          <ac:spMkLst>
            <pc:docMk/>
            <pc:sldMk cId="3462873174" sldId="356"/>
            <ac:spMk id="2" creationId="{AE03E4B4-1512-DA32-9D51-33E7AE23172E}"/>
          </ac:spMkLst>
        </pc:spChg>
        <pc:spChg chg="mod">
          <ac:chgData name="Bahde, Johnathan C. VBAMIW" userId="5a79c258-1e15-4bfa-a0ad-bd418e653ace" providerId="ADAL" clId="{AEA00298-3072-4DC0-A967-010CEECE8661}" dt="2026-04-27T14:11:38.595" v="4913" actId="20577"/>
          <ac:spMkLst>
            <pc:docMk/>
            <pc:sldMk cId="3462873174" sldId="356"/>
            <ac:spMk id="3" creationId="{4FAE271E-19CA-3D87-D9EB-21C1BF3890B0}"/>
          </ac:spMkLst>
        </pc:spChg>
        <pc:spChg chg="add">
          <ac:chgData name="Bahde, Johnathan C. VBAMIW" userId="5a79c258-1e15-4bfa-a0ad-bd418e653ace" providerId="ADAL" clId="{AEA00298-3072-4DC0-A967-010CEECE8661}" dt="2026-04-27T12:15:35.227" v="1961" actId="26606"/>
          <ac:spMkLst>
            <pc:docMk/>
            <pc:sldMk cId="3462873174" sldId="356"/>
            <ac:spMk id="20" creationId="{86C16C40-7C29-4ACC-B851-7E08E459B596}"/>
          </ac:spMkLst>
        </pc:spChg>
        <pc:grpChg chg="add">
          <ac:chgData name="Bahde, Johnathan C. VBAMIW" userId="5a79c258-1e15-4bfa-a0ad-bd418e653ace" providerId="ADAL" clId="{AEA00298-3072-4DC0-A967-010CEECE8661}" dt="2026-04-27T12:15:35.227" v="1961" actId="26606"/>
          <ac:grpSpMkLst>
            <pc:docMk/>
            <pc:sldMk cId="3462873174" sldId="356"/>
            <ac:grpSpMk id="8" creationId="{09EA7EA7-74F5-4EE2-8E3D-1A10308259D7}"/>
          </ac:grpSpMkLst>
        </pc:grpChg>
        <pc:grpChg chg="add">
          <ac:chgData name="Bahde, Johnathan C. VBAMIW" userId="5a79c258-1e15-4bfa-a0ad-bd418e653ace" providerId="ADAL" clId="{AEA00298-3072-4DC0-A967-010CEECE8661}" dt="2026-04-27T12:15:35.227" v="1961" actId="26606"/>
          <ac:grpSpMkLst>
            <pc:docMk/>
            <pc:sldMk cId="3462873174" sldId="356"/>
            <ac:grpSpMk id="22" creationId="{CDD733AE-DD5E-4C77-8BCD-72BF12A06BB1}"/>
          </ac:grpSpMkLst>
        </pc:grpChg>
      </pc:sldChg>
      <pc:sldChg chg="addSp modSp mod setBg modAnim setClrOvrMap">
        <pc:chgData name="Bahde, Johnathan C. VBAMIW" userId="5a79c258-1e15-4bfa-a0ad-bd418e653ace" providerId="ADAL" clId="{AEA00298-3072-4DC0-A967-010CEECE8661}" dt="2026-04-27T14:12:24.898" v="4945" actId="20577"/>
        <pc:sldMkLst>
          <pc:docMk/>
          <pc:sldMk cId="346342015" sldId="357"/>
        </pc:sldMkLst>
        <pc:spChg chg="mod">
          <ac:chgData name="Bahde, Johnathan C. VBAMIW" userId="5a79c258-1e15-4bfa-a0ad-bd418e653ace" providerId="ADAL" clId="{AEA00298-3072-4DC0-A967-010CEECE8661}" dt="2026-04-27T12:15:46.026" v="1962" actId="26606"/>
          <ac:spMkLst>
            <pc:docMk/>
            <pc:sldMk cId="346342015" sldId="357"/>
            <ac:spMk id="2" creationId="{C61D8B98-EBEF-22C2-AFCB-53ACA190CCEB}"/>
          </ac:spMkLst>
        </pc:spChg>
        <pc:spChg chg="mod">
          <ac:chgData name="Bahde, Johnathan C. VBAMIW" userId="5a79c258-1e15-4bfa-a0ad-bd418e653ace" providerId="ADAL" clId="{AEA00298-3072-4DC0-A967-010CEECE8661}" dt="2026-04-27T14:12:24.898" v="4945" actId="20577"/>
          <ac:spMkLst>
            <pc:docMk/>
            <pc:sldMk cId="346342015" sldId="357"/>
            <ac:spMk id="3" creationId="{AE6E35F1-87AC-AFC2-29C2-F4805C084F17}"/>
          </ac:spMkLst>
        </pc:spChg>
        <pc:spChg chg="add">
          <ac:chgData name="Bahde, Johnathan C. VBAMIW" userId="5a79c258-1e15-4bfa-a0ad-bd418e653ace" providerId="ADAL" clId="{AEA00298-3072-4DC0-A967-010CEECE8661}" dt="2026-04-27T12:15:46.026" v="1962" actId="26606"/>
          <ac:spMkLst>
            <pc:docMk/>
            <pc:sldMk cId="346342015" sldId="357"/>
            <ac:spMk id="20" creationId="{86C16C40-7C29-4ACC-B851-7E08E459B596}"/>
          </ac:spMkLst>
        </pc:spChg>
        <pc:grpChg chg="add">
          <ac:chgData name="Bahde, Johnathan C. VBAMIW" userId="5a79c258-1e15-4bfa-a0ad-bd418e653ace" providerId="ADAL" clId="{AEA00298-3072-4DC0-A967-010CEECE8661}" dt="2026-04-27T12:15:46.026" v="1962" actId="26606"/>
          <ac:grpSpMkLst>
            <pc:docMk/>
            <pc:sldMk cId="346342015" sldId="357"/>
            <ac:grpSpMk id="8" creationId="{09EA7EA7-74F5-4EE2-8E3D-1A10308259D7}"/>
          </ac:grpSpMkLst>
        </pc:grpChg>
        <pc:grpChg chg="add">
          <ac:chgData name="Bahde, Johnathan C. VBAMIW" userId="5a79c258-1e15-4bfa-a0ad-bd418e653ace" providerId="ADAL" clId="{AEA00298-3072-4DC0-A967-010CEECE8661}" dt="2026-04-27T12:15:46.026" v="1962" actId="26606"/>
          <ac:grpSpMkLst>
            <pc:docMk/>
            <pc:sldMk cId="346342015" sldId="357"/>
            <ac:grpSpMk id="22" creationId="{CDD733AE-DD5E-4C77-8BCD-72BF12A06BB1}"/>
          </ac:grpSpMkLst>
        </pc:grpChg>
      </pc:sldChg>
      <pc:sldChg chg="addSp modSp add mod setBg modAnim setClrOvrMap">
        <pc:chgData name="Bahde, Johnathan C. VBAMIW" userId="5a79c258-1e15-4bfa-a0ad-bd418e653ace" providerId="ADAL" clId="{AEA00298-3072-4DC0-A967-010CEECE8661}" dt="2026-04-27T14:12:38.594" v="4966" actId="20577"/>
        <pc:sldMkLst>
          <pc:docMk/>
          <pc:sldMk cId="3842909487" sldId="358"/>
        </pc:sldMkLst>
        <pc:spChg chg="mod">
          <ac:chgData name="Bahde, Johnathan C. VBAMIW" userId="5a79c258-1e15-4bfa-a0ad-bd418e653ace" providerId="ADAL" clId="{AEA00298-3072-4DC0-A967-010CEECE8661}" dt="2026-04-27T12:15:48.381" v="1963" actId="26606"/>
          <ac:spMkLst>
            <pc:docMk/>
            <pc:sldMk cId="3842909487" sldId="358"/>
            <ac:spMk id="2" creationId="{110DEC5F-BEF4-1B0F-4933-3FA13BF28382}"/>
          </ac:spMkLst>
        </pc:spChg>
        <pc:spChg chg="mod">
          <ac:chgData name="Bahde, Johnathan C. VBAMIW" userId="5a79c258-1e15-4bfa-a0ad-bd418e653ace" providerId="ADAL" clId="{AEA00298-3072-4DC0-A967-010CEECE8661}" dt="2026-04-27T14:12:38.594" v="4966" actId="20577"/>
          <ac:spMkLst>
            <pc:docMk/>
            <pc:sldMk cId="3842909487" sldId="358"/>
            <ac:spMk id="3" creationId="{4F56DEF1-30FE-6142-F370-F74B8BF452C6}"/>
          </ac:spMkLst>
        </pc:spChg>
        <pc:spChg chg="add">
          <ac:chgData name="Bahde, Johnathan C. VBAMIW" userId="5a79c258-1e15-4bfa-a0ad-bd418e653ace" providerId="ADAL" clId="{AEA00298-3072-4DC0-A967-010CEECE8661}" dt="2026-04-27T12:15:48.381" v="1963" actId="26606"/>
          <ac:spMkLst>
            <pc:docMk/>
            <pc:sldMk cId="3842909487" sldId="358"/>
            <ac:spMk id="20" creationId="{86C16C40-7C29-4ACC-B851-7E08E459B596}"/>
          </ac:spMkLst>
        </pc:spChg>
        <pc:grpChg chg="add">
          <ac:chgData name="Bahde, Johnathan C. VBAMIW" userId="5a79c258-1e15-4bfa-a0ad-bd418e653ace" providerId="ADAL" clId="{AEA00298-3072-4DC0-A967-010CEECE8661}" dt="2026-04-27T12:15:48.381" v="1963" actId="26606"/>
          <ac:grpSpMkLst>
            <pc:docMk/>
            <pc:sldMk cId="3842909487" sldId="358"/>
            <ac:grpSpMk id="8" creationId="{09EA7EA7-74F5-4EE2-8E3D-1A10308259D7}"/>
          </ac:grpSpMkLst>
        </pc:grpChg>
        <pc:grpChg chg="add">
          <ac:chgData name="Bahde, Johnathan C. VBAMIW" userId="5a79c258-1e15-4bfa-a0ad-bd418e653ace" providerId="ADAL" clId="{AEA00298-3072-4DC0-A967-010CEECE8661}" dt="2026-04-27T12:15:48.381" v="1963" actId="26606"/>
          <ac:grpSpMkLst>
            <pc:docMk/>
            <pc:sldMk cId="3842909487" sldId="358"/>
            <ac:grpSpMk id="22" creationId="{CDD733AE-DD5E-4C77-8BCD-72BF12A06BB1}"/>
          </ac:grpSpMkLst>
        </pc:grpChg>
      </pc:sldChg>
      <pc:sldChg chg="addSp delSp modSp add mod">
        <pc:chgData name="Bahde, Johnathan C. VBAMIW" userId="5a79c258-1e15-4bfa-a0ad-bd418e653ace" providerId="ADAL" clId="{AEA00298-3072-4DC0-A967-010CEECE8661}" dt="2026-04-27T11:47:14.492" v="674" actId="14100"/>
        <pc:sldMkLst>
          <pc:docMk/>
          <pc:sldMk cId="2084572151" sldId="359"/>
        </pc:sldMkLst>
        <pc:spChg chg="del mod">
          <ac:chgData name="Bahde, Johnathan C. VBAMIW" userId="5a79c258-1e15-4bfa-a0ad-bd418e653ace" providerId="ADAL" clId="{AEA00298-3072-4DC0-A967-010CEECE8661}" dt="2026-04-27T11:46:38.464" v="666" actId="478"/>
          <ac:spMkLst>
            <pc:docMk/>
            <pc:sldMk cId="2084572151" sldId="359"/>
            <ac:spMk id="2" creationId="{59F2DC2E-17CD-F21F-B178-AA0585419611}"/>
          </ac:spMkLst>
        </pc:spChg>
        <pc:picChg chg="add mod">
          <ac:chgData name="Bahde, Johnathan C. VBAMIW" userId="5a79c258-1e15-4bfa-a0ad-bd418e653ace" providerId="ADAL" clId="{AEA00298-3072-4DC0-A967-010CEECE8661}" dt="2026-04-27T11:47:14.492" v="674" actId="14100"/>
          <ac:picMkLst>
            <pc:docMk/>
            <pc:sldMk cId="2084572151" sldId="359"/>
            <ac:picMk id="3" creationId="{BDFA27C0-B116-8E7B-14CF-7C1D6ADD59C7}"/>
          </ac:picMkLst>
        </pc:picChg>
        <pc:picChg chg="add mod">
          <ac:chgData name="Bahde, Johnathan C. VBAMIW" userId="5a79c258-1e15-4bfa-a0ad-bd418e653ace" providerId="ADAL" clId="{AEA00298-3072-4DC0-A967-010CEECE8661}" dt="2026-04-27T11:46:53.503" v="670" actId="14100"/>
          <ac:picMkLst>
            <pc:docMk/>
            <pc:sldMk cId="2084572151" sldId="359"/>
            <ac:picMk id="10" creationId="{8AE60D56-1DC1-F6BB-736C-B513BA4D4F3C}"/>
          </ac:picMkLst>
        </pc:picChg>
      </pc:sldChg>
      <pc:sldChg chg="modSp add del mod ord">
        <pc:chgData name="Bahde, Johnathan C. VBAMIW" userId="5a79c258-1e15-4bfa-a0ad-bd418e653ace" providerId="ADAL" clId="{AEA00298-3072-4DC0-A967-010CEECE8661}" dt="2026-04-27T12:07:47.806" v="1742" actId="47"/>
        <pc:sldMkLst>
          <pc:docMk/>
          <pc:sldMk cId="1328207982" sldId="360"/>
        </pc:sldMkLst>
        <pc:spChg chg="mod">
          <ac:chgData name="Bahde, Johnathan C. VBAMIW" userId="5a79c258-1e15-4bfa-a0ad-bd418e653ace" providerId="ADAL" clId="{AEA00298-3072-4DC0-A967-010CEECE8661}" dt="2026-04-27T11:49:34.970" v="696" actId="20577"/>
          <ac:spMkLst>
            <pc:docMk/>
            <pc:sldMk cId="1328207982" sldId="360"/>
            <ac:spMk id="2" creationId="{2054A8F6-F3A1-0137-8520-06968283761D}"/>
          </ac:spMkLst>
        </pc:spChg>
      </pc:sldChg>
      <pc:sldChg chg="addSp delSp modSp add del mod setBg">
        <pc:chgData name="Bahde, Johnathan C. VBAMIW" userId="5a79c258-1e15-4bfa-a0ad-bd418e653ace" providerId="ADAL" clId="{AEA00298-3072-4DC0-A967-010CEECE8661}" dt="2026-04-27T12:25:37.875" v="2143" actId="2696"/>
        <pc:sldMkLst>
          <pc:docMk/>
          <pc:sldMk cId="1472074532" sldId="361"/>
        </pc:sldMkLst>
        <pc:spChg chg="mod ord">
          <ac:chgData name="Bahde, Johnathan C. VBAMIW" userId="5a79c258-1e15-4bfa-a0ad-bd418e653ace" providerId="ADAL" clId="{AEA00298-3072-4DC0-A967-010CEECE8661}" dt="2026-04-27T12:24:22.026" v="2134" actId="26606"/>
          <ac:spMkLst>
            <pc:docMk/>
            <pc:sldMk cId="1472074532" sldId="361"/>
            <ac:spMk id="2" creationId="{999A2897-465A-0327-A799-5950621F985F}"/>
          </ac:spMkLst>
        </pc:spChg>
        <pc:spChg chg="add del">
          <ac:chgData name="Bahde, Johnathan C. VBAMIW" userId="5a79c258-1e15-4bfa-a0ad-bd418e653ace" providerId="ADAL" clId="{AEA00298-3072-4DC0-A967-010CEECE8661}" dt="2026-04-27T12:24:22.026" v="2134" actId="26606"/>
          <ac:spMkLst>
            <pc:docMk/>
            <pc:sldMk cId="1472074532" sldId="361"/>
            <ac:spMk id="21" creationId="{3167F201-EA3A-41F3-8305-5985A44A95A1}"/>
          </ac:spMkLst>
        </pc:spChg>
        <pc:spChg chg="add del">
          <ac:chgData name="Bahde, Johnathan C. VBAMIW" userId="5a79c258-1e15-4bfa-a0ad-bd418e653ace" providerId="ADAL" clId="{AEA00298-3072-4DC0-A967-010CEECE8661}" dt="2026-04-27T12:24:22.026" v="2134" actId="26606"/>
          <ac:spMkLst>
            <pc:docMk/>
            <pc:sldMk cId="1472074532" sldId="361"/>
            <ac:spMk id="23" creationId="{FFD44D11-B1C5-420A-9591-370DC8BAA10E}"/>
          </ac:spMkLst>
        </pc:spChg>
        <pc:spChg chg="add del">
          <ac:chgData name="Bahde, Johnathan C. VBAMIW" userId="5a79c258-1e15-4bfa-a0ad-bd418e653ace" providerId="ADAL" clId="{AEA00298-3072-4DC0-A967-010CEECE8661}" dt="2026-04-27T12:24:22.026" v="2134" actId="26606"/>
          <ac:spMkLst>
            <pc:docMk/>
            <pc:sldMk cId="1472074532" sldId="361"/>
            <ac:spMk id="29" creationId="{1C4DC544-6AEA-484E-A978-32384E2F9BD9}"/>
          </ac:spMkLst>
        </pc:spChg>
        <pc:spChg chg="add del">
          <ac:chgData name="Bahde, Johnathan C. VBAMIW" userId="5a79c258-1e15-4bfa-a0ad-bd418e653ace" providerId="ADAL" clId="{AEA00298-3072-4DC0-A967-010CEECE8661}" dt="2026-04-27T12:24:22.026" v="2134" actId="26606"/>
          <ac:spMkLst>
            <pc:docMk/>
            <pc:sldMk cId="1472074532" sldId="361"/>
            <ac:spMk id="31" creationId="{A1F1470C-B594-449D-A8CD-EB7BC156F7BD}"/>
          </ac:spMkLst>
        </pc:spChg>
        <pc:spChg chg="add del">
          <ac:chgData name="Bahde, Johnathan C. VBAMIW" userId="5a79c258-1e15-4bfa-a0ad-bd418e653ace" providerId="ADAL" clId="{AEA00298-3072-4DC0-A967-010CEECE8661}" dt="2026-04-27T12:24:22.026" v="2134" actId="26606"/>
          <ac:spMkLst>
            <pc:docMk/>
            <pc:sldMk cId="1472074532" sldId="361"/>
            <ac:spMk id="33" creationId="{B809F8B1-FE88-427F-98C6-1B8CFED80282}"/>
          </ac:spMkLst>
        </pc:spChg>
        <pc:spChg chg="add del">
          <ac:chgData name="Bahde, Johnathan C. VBAMIW" userId="5a79c258-1e15-4bfa-a0ad-bd418e653ace" providerId="ADAL" clId="{AEA00298-3072-4DC0-A967-010CEECE8661}" dt="2026-04-27T12:24:22.026" v="2134" actId="26606"/>
          <ac:spMkLst>
            <pc:docMk/>
            <pc:sldMk cId="1472074532" sldId="361"/>
            <ac:spMk id="35" creationId="{2050D290-680D-48D7-9488-498F59E54FFC}"/>
          </ac:spMkLst>
        </pc:spChg>
        <pc:spChg chg="add del">
          <ac:chgData name="Bahde, Johnathan C. VBAMIW" userId="5a79c258-1e15-4bfa-a0ad-bd418e653ace" providerId="ADAL" clId="{AEA00298-3072-4DC0-A967-010CEECE8661}" dt="2026-04-27T12:24:22.026" v="2134" actId="26606"/>
          <ac:spMkLst>
            <pc:docMk/>
            <pc:sldMk cId="1472074532" sldId="361"/>
            <ac:spMk id="37" creationId="{E8C81616-E276-41D8-92C5-1C891FE995BE}"/>
          </ac:spMkLst>
        </pc:spChg>
        <pc:spChg chg="add del">
          <ac:chgData name="Bahde, Johnathan C. VBAMIW" userId="5a79c258-1e15-4bfa-a0ad-bd418e653ace" providerId="ADAL" clId="{AEA00298-3072-4DC0-A967-010CEECE8661}" dt="2026-04-27T12:24:22.026" v="2134" actId="26606"/>
          <ac:spMkLst>
            <pc:docMk/>
            <pc:sldMk cId="1472074532" sldId="361"/>
            <ac:spMk id="39" creationId="{86BBDB21-2BF1-4C2F-A790-19FBC789C3F2}"/>
          </ac:spMkLst>
        </pc:spChg>
        <pc:spChg chg="add del">
          <ac:chgData name="Bahde, Johnathan C. VBAMIW" userId="5a79c258-1e15-4bfa-a0ad-bd418e653ace" providerId="ADAL" clId="{AEA00298-3072-4DC0-A967-010CEECE8661}" dt="2026-04-27T12:24:22.026" v="2134" actId="26606"/>
          <ac:spMkLst>
            <pc:docMk/>
            <pc:sldMk cId="1472074532" sldId="361"/>
            <ac:spMk id="41" creationId="{E78FF87C-9F4A-4F75-998D-3ECB6543BAB8}"/>
          </ac:spMkLst>
        </pc:spChg>
        <pc:picChg chg="add del mod">
          <ac:chgData name="Bahde, Johnathan C. VBAMIW" userId="5a79c258-1e15-4bfa-a0ad-bd418e653ace" providerId="ADAL" clId="{AEA00298-3072-4DC0-A967-010CEECE8661}" dt="2026-04-27T12:25:16.851" v="2140" actId="21"/>
          <ac:picMkLst>
            <pc:docMk/>
            <pc:sldMk cId="1472074532" sldId="361"/>
            <ac:picMk id="4" creationId="{3AE0F71A-5FEA-26C5-8750-3BB16CBCEA40}"/>
          </ac:picMkLst>
        </pc:picChg>
      </pc:sldChg>
      <pc:sldChg chg="addSp delSp modSp new mod setBg modClrScheme addAnim modAnim setClrOvrMap chgLayout">
        <pc:chgData name="Bahde, Johnathan C. VBAMIW" userId="5a79c258-1e15-4bfa-a0ad-bd418e653ace" providerId="ADAL" clId="{AEA00298-3072-4DC0-A967-010CEECE8661}" dt="2026-04-27T13:11:31.251" v="3824" actId="27636"/>
        <pc:sldMkLst>
          <pc:docMk/>
          <pc:sldMk cId="3986266286" sldId="362"/>
        </pc:sldMkLst>
        <pc:spChg chg="mod">
          <ac:chgData name="Bahde, Johnathan C. VBAMIW" userId="5a79c258-1e15-4bfa-a0ad-bd418e653ace" providerId="ADAL" clId="{AEA00298-3072-4DC0-A967-010CEECE8661}" dt="2026-04-27T13:11:31.251" v="3824" actId="27636"/>
          <ac:spMkLst>
            <pc:docMk/>
            <pc:sldMk cId="3986266286" sldId="362"/>
            <ac:spMk id="2" creationId="{E50DEEEE-F3A9-FFCE-4B50-A65E3270F1ED}"/>
          </ac:spMkLst>
        </pc:spChg>
        <pc:spChg chg="add del">
          <ac:chgData name="Bahde, Johnathan C. VBAMIW" userId="5a79c258-1e15-4bfa-a0ad-bd418e653ace" providerId="ADAL" clId="{AEA00298-3072-4DC0-A967-010CEECE8661}" dt="2026-04-27T12:17:59.797" v="2009" actId="26606"/>
          <ac:spMkLst>
            <pc:docMk/>
            <pc:sldMk cId="3986266286" sldId="362"/>
            <ac:spMk id="19" creationId="{9179DE42-5613-4B35-A1E6-6CCBAA13C743}"/>
          </ac:spMkLst>
        </pc:spChg>
        <pc:spChg chg="add">
          <ac:chgData name="Bahde, Johnathan C. VBAMIW" userId="5a79c258-1e15-4bfa-a0ad-bd418e653ace" providerId="ADAL" clId="{AEA00298-3072-4DC0-A967-010CEECE8661}" dt="2026-04-27T12:17:27.157" v="1997" actId="26606"/>
          <ac:spMkLst>
            <pc:docMk/>
            <pc:sldMk cId="3986266286" sldId="362"/>
            <ac:spMk id="25" creationId="{52FB45E9-914E-4471-AC87-E475CD51767D}"/>
          </ac:spMkLst>
        </pc:spChg>
        <pc:spChg chg="add del">
          <ac:chgData name="Bahde, Johnathan C. VBAMIW" userId="5a79c258-1e15-4bfa-a0ad-bd418e653ace" providerId="ADAL" clId="{AEA00298-3072-4DC0-A967-010CEECE8661}" dt="2026-04-27T12:17:59.797" v="2009" actId="26606"/>
          <ac:spMkLst>
            <pc:docMk/>
            <pc:sldMk cId="3986266286" sldId="362"/>
            <ac:spMk id="27" creationId="{C310626D-5743-49D4-8F7D-88C4F8F05774}"/>
          </ac:spMkLst>
        </pc:spChg>
        <pc:spChg chg="add">
          <ac:chgData name="Bahde, Johnathan C. VBAMIW" userId="5a79c258-1e15-4bfa-a0ad-bd418e653ace" providerId="ADAL" clId="{AEA00298-3072-4DC0-A967-010CEECE8661}" dt="2026-04-27T12:17:27.157" v="1997" actId="26606"/>
          <ac:spMkLst>
            <pc:docMk/>
            <pc:sldMk cId="3986266286" sldId="362"/>
            <ac:spMk id="29" creationId="{3C195FC1-B568-4C72-9902-34CB35DDD7A1}"/>
          </ac:spMkLst>
        </pc:spChg>
        <pc:spChg chg="add">
          <ac:chgData name="Bahde, Johnathan C. VBAMIW" userId="5a79c258-1e15-4bfa-a0ad-bd418e653ace" providerId="ADAL" clId="{AEA00298-3072-4DC0-A967-010CEECE8661}" dt="2026-04-27T12:17:27.157" v="1997" actId="26606"/>
          <ac:spMkLst>
            <pc:docMk/>
            <pc:sldMk cId="3986266286" sldId="362"/>
            <ac:spMk id="31" creationId="{EF2BDF77-362C-43F0-8CBB-A969EC2AE0C4}"/>
          </ac:spMkLst>
        </pc:spChg>
        <pc:spChg chg="add">
          <ac:chgData name="Bahde, Johnathan C. VBAMIW" userId="5a79c258-1e15-4bfa-a0ad-bd418e653ace" providerId="ADAL" clId="{AEA00298-3072-4DC0-A967-010CEECE8661}" dt="2026-04-27T12:17:27.157" v="1997" actId="26606"/>
          <ac:spMkLst>
            <pc:docMk/>
            <pc:sldMk cId="3986266286" sldId="362"/>
            <ac:spMk id="33" creationId="{4BE96B01-3929-432D-B8C2-ADBCB74C2EF4}"/>
          </ac:spMkLst>
        </pc:spChg>
        <pc:spChg chg="add del">
          <ac:chgData name="Bahde, Johnathan C. VBAMIW" userId="5a79c258-1e15-4bfa-a0ad-bd418e653ace" providerId="ADAL" clId="{AEA00298-3072-4DC0-A967-010CEECE8661}" dt="2026-04-27T12:17:59.797" v="2009" actId="26606"/>
          <ac:spMkLst>
            <pc:docMk/>
            <pc:sldMk cId="3986266286" sldId="362"/>
            <ac:spMk id="35" creationId="{2A6FCDE6-CDE2-4C51-B18E-A95CFB679714}"/>
          </ac:spMkLst>
        </pc:spChg>
        <pc:spChg chg="add del">
          <ac:chgData name="Bahde, Johnathan C. VBAMIW" userId="5a79c258-1e15-4bfa-a0ad-bd418e653ace" providerId="ADAL" clId="{AEA00298-3072-4DC0-A967-010CEECE8661}" dt="2026-04-27T12:17:59.797" v="2009" actId="26606"/>
          <ac:spMkLst>
            <pc:docMk/>
            <pc:sldMk cId="3986266286" sldId="362"/>
            <ac:spMk id="37" creationId="{9D2E8756-2465-473A-BA2A-2DB1D6224745}"/>
          </ac:spMkLst>
        </pc:spChg>
        <pc:spChg chg="del">
          <ac:chgData name="Bahde, Johnathan C. VBAMIW" userId="5a79c258-1e15-4bfa-a0ad-bd418e653ace" providerId="ADAL" clId="{AEA00298-3072-4DC0-A967-010CEECE8661}" dt="2026-04-27T12:19:05.943" v="2026" actId="26606"/>
          <ac:spMkLst>
            <pc:docMk/>
            <pc:sldMk cId="3986266286" sldId="362"/>
            <ac:spMk id="54" creationId="{9179DE42-5613-4B35-A1E6-6CCBAA13C743}"/>
          </ac:spMkLst>
        </pc:spChg>
        <pc:spChg chg="add del">
          <ac:chgData name="Bahde, Johnathan C. VBAMIW" userId="5a79c258-1e15-4bfa-a0ad-bd418e653ace" providerId="ADAL" clId="{AEA00298-3072-4DC0-A967-010CEECE8661}" dt="2026-04-27T12:19:05.943" v="2026" actId="26606"/>
          <ac:spMkLst>
            <pc:docMk/>
            <pc:sldMk cId="3986266286" sldId="362"/>
            <ac:spMk id="60" creationId="{52FB45E9-914E-4471-AC87-E475CD51767D}"/>
          </ac:spMkLst>
        </pc:spChg>
        <pc:spChg chg="add del">
          <ac:chgData name="Bahde, Johnathan C. VBAMIW" userId="5a79c258-1e15-4bfa-a0ad-bd418e653ace" providerId="ADAL" clId="{AEA00298-3072-4DC0-A967-010CEECE8661}" dt="2026-04-27T12:19:05.943" v="2026" actId="26606"/>
          <ac:spMkLst>
            <pc:docMk/>
            <pc:sldMk cId="3986266286" sldId="362"/>
            <ac:spMk id="62" creationId="{C310626D-5743-49D4-8F7D-88C4F8F05774}"/>
          </ac:spMkLst>
        </pc:spChg>
        <pc:spChg chg="add del">
          <ac:chgData name="Bahde, Johnathan C. VBAMIW" userId="5a79c258-1e15-4bfa-a0ad-bd418e653ace" providerId="ADAL" clId="{AEA00298-3072-4DC0-A967-010CEECE8661}" dt="2026-04-27T12:19:05.943" v="2026" actId="26606"/>
          <ac:spMkLst>
            <pc:docMk/>
            <pc:sldMk cId="3986266286" sldId="362"/>
            <ac:spMk id="64" creationId="{3C195FC1-B568-4C72-9902-34CB35DDD7A1}"/>
          </ac:spMkLst>
        </pc:spChg>
        <pc:spChg chg="del">
          <ac:chgData name="Bahde, Johnathan C. VBAMIW" userId="5a79c258-1e15-4bfa-a0ad-bd418e653ace" providerId="ADAL" clId="{AEA00298-3072-4DC0-A967-010CEECE8661}" dt="2026-04-27T12:19:05.943" v="2026" actId="26606"/>
          <ac:spMkLst>
            <pc:docMk/>
            <pc:sldMk cId="3986266286" sldId="362"/>
            <ac:spMk id="66" creationId="{EF2BDF77-362C-43F0-8CBB-A969EC2AE0C4}"/>
          </ac:spMkLst>
        </pc:spChg>
        <pc:spChg chg="add del">
          <ac:chgData name="Bahde, Johnathan C. VBAMIW" userId="5a79c258-1e15-4bfa-a0ad-bd418e653ace" providerId="ADAL" clId="{AEA00298-3072-4DC0-A967-010CEECE8661}" dt="2026-04-27T12:19:05.943" v="2026" actId="26606"/>
          <ac:spMkLst>
            <pc:docMk/>
            <pc:sldMk cId="3986266286" sldId="362"/>
            <ac:spMk id="68" creationId="{4BE96B01-3929-432D-B8C2-ADBCB74C2EF4}"/>
          </ac:spMkLst>
        </pc:spChg>
        <pc:spChg chg="add del">
          <ac:chgData name="Bahde, Johnathan C. VBAMIW" userId="5a79c258-1e15-4bfa-a0ad-bd418e653ace" providerId="ADAL" clId="{AEA00298-3072-4DC0-A967-010CEECE8661}" dt="2026-04-27T12:19:05.943" v="2026" actId="26606"/>
          <ac:spMkLst>
            <pc:docMk/>
            <pc:sldMk cId="3986266286" sldId="362"/>
            <ac:spMk id="70" creationId="{2A6FCDE6-CDE2-4C51-B18E-A95CFB679714}"/>
          </ac:spMkLst>
        </pc:spChg>
        <pc:spChg chg="add del">
          <ac:chgData name="Bahde, Johnathan C. VBAMIW" userId="5a79c258-1e15-4bfa-a0ad-bd418e653ace" providerId="ADAL" clId="{AEA00298-3072-4DC0-A967-010CEECE8661}" dt="2026-04-27T12:19:05.943" v="2026" actId="26606"/>
          <ac:spMkLst>
            <pc:docMk/>
            <pc:sldMk cId="3986266286" sldId="362"/>
            <ac:spMk id="72" creationId="{9D2E8756-2465-473A-BA2A-2DB1D6224745}"/>
          </ac:spMkLst>
        </pc:spChg>
        <pc:spChg chg="add">
          <ac:chgData name="Bahde, Johnathan C. VBAMIW" userId="5a79c258-1e15-4bfa-a0ad-bd418e653ace" providerId="ADAL" clId="{AEA00298-3072-4DC0-A967-010CEECE8661}" dt="2026-04-27T12:19:05.943" v="2026" actId="26606"/>
          <ac:spMkLst>
            <pc:docMk/>
            <pc:sldMk cId="3986266286" sldId="362"/>
            <ac:spMk id="91" creationId="{5A7802B6-FF37-40CF-A7E2-6F2A0D9A91EF}"/>
          </ac:spMkLst>
        </pc:spChg>
        <pc:grpChg chg="add">
          <ac:chgData name="Bahde, Johnathan C. VBAMIW" userId="5a79c258-1e15-4bfa-a0ad-bd418e653ace" providerId="ADAL" clId="{AEA00298-3072-4DC0-A967-010CEECE8661}" dt="2026-04-27T12:17:27.157" v="1997" actId="26606"/>
          <ac:grpSpMkLst>
            <pc:docMk/>
            <pc:sldMk cId="3986266286" sldId="362"/>
            <ac:grpSpMk id="7" creationId="{28460BD8-AE3F-4AC9-9D0B-717052AA5D3A}"/>
          </ac:grpSpMkLst>
        </pc:grpChg>
      </pc:sldChg>
      <pc:sldChg chg="modSp add del mod">
        <pc:chgData name="Bahde, Johnathan C. VBAMIW" userId="5a79c258-1e15-4bfa-a0ad-bd418e653ace" providerId="ADAL" clId="{AEA00298-3072-4DC0-A967-010CEECE8661}" dt="2026-04-27T12:23:29.037" v="2112" actId="2696"/>
        <pc:sldMkLst>
          <pc:docMk/>
          <pc:sldMk cId="1690289470" sldId="363"/>
        </pc:sldMkLst>
        <pc:spChg chg="mod">
          <ac:chgData name="Bahde, Johnathan C. VBAMIW" userId="5a79c258-1e15-4bfa-a0ad-bd418e653ace" providerId="ADAL" clId="{AEA00298-3072-4DC0-A967-010CEECE8661}" dt="2026-04-27T12:22:13.991" v="2092" actId="21"/>
          <ac:spMkLst>
            <pc:docMk/>
            <pc:sldMk cId="1690289470" sldId="363"/>
            <ac:spMk id="2" creationId="{8559C4E4-4F20-F063-55E3-1620AE99FA95}"/>
          </ac:spMkLst>
        </pc:spChg>
      </pc:sldChg>
      <pc:sldChg chg="addSp delSp modSp add mod setBg modClrScheme addAnim setClrOvrMap chgLayout">
        <pc:chgData name="Bahde, Johnathan C. VBAMIW" userId="5a79c258-1e15-4bfa-a0ad-bd418e653ace" providerId="ADAL" clId="{AEA00298-3072-4DC0-A967-010CEECE8661}" dt="2026-04-27T12:52:46.880" v="3375" actId="1076"/>
        <pc:sldMkLst>
          <pc:docMk/>
          <pc:sldMk cId="910793587" sldId="364"/>
        </pc:sldMkLst>
        <pc:spChg chg="mod">
          <ac:chgData name="Bahde, Johnathan C. VBAMIW" userId="5a79c258-1e15-4bfa-a0ad-bd418e653ace" providerId="ADAL" clId="{AEA00298-3072-4DC0-A967-010CEECE8661}" dt="2026-04-27T12:52:36.055" v="3372" actId="1076"/>
          <ac:spMkLst>
            <pc:docMk/>
            <pc:sldMk cId="910793587" sldId="364"/>
            <ac:spMk id="2" creationId="{0491B0DF-86D1-EB55-2CFB-2B42192C89B1}"/>
          </ac:spMkLst>
        </pc:spChg>
        <pc:spChg chg="add">
          <ac:chgData name="Bahde, Johnathan C. VBAMIW" userId="5a79c258-1e15-4bfa-a0ad-bd418e653ace" providerId="ADAL" clId="{AEA00298-3072-4DC0-A967-010CEECE8661}" dt="2026-04-27T12:29:32.509" v="2165" actId="26606"/>
          <ac:spMkLst>
            <pc:docMk/>
            <pc:sldMk cId="910793587" sldId="364"/>
            <ac:spMk id="19" creationId="{9179DE42-5613-4B35-A1E6-6CCBAA13C743}"/>
          </ac:spMkLst>
        </pc:spChg>
        <pc:spChg chg="add">
          <ac:chgData name="Bahde, Johnathan C. VBAMIW" userId="5a79c258-1e15-4bfa-a0ad-bd418e653ace" providerId="ADAL" clId="{AEA00298-3072-4DC0-A967-010CEECE8661}" dt="2026-04-27T12:29:32.509" v="2165" actId="26606"/>
          <ac:spMkLst>
            <pc:docMk/>
            <pc:sldMk cId="910793587" sldId="364"/>
            <ac:spMk id="25" creationId="{52FB45E9-914E-4471-AC87-E475CD51767D}"/>
          </ac:spMkLst>
        </pc:spChg>
        <pc:spChg chg="add del">
          <ac:chgData name="Bahde, Johnathan C. VBAMIW" userId="5a79c258-1e15-4bfa-a0ad-bd418e653ace" providerId="ADAL" clId="{AEA00298-3072-4DC0-A967-010CEECE8661}" dt="2026-04-27T12:29:48.748" v="2168" actId="26606"/>
          <ac:spMkLst>
            <pc:docMk/>
            <pc:sldMk cId="910793587" sldId="364"/>
            <ac:spMk id="27" creationId="{C310626D-5743-49D4-8F7D-88C4F8F05774}"/>
          </ac:spMkLst>
        </pc:spChg>
        <pc:spChg chg="add">
          <ac:chgData name="Bahde, Johnathan C. VBAMIW" userId="5a79c258-1e15-4bfa-a0ad-bd418e653ace" providerId="ADAL" clId="{AEA00298-3072-4DC0-A967-010CEECE8661}" dt="2026-04-27T12:29:32.509" v="2165" actId="26606"/>
          <ac:spMkLst>
            <pc:docMk/>
            <pc:sldMk cId="910793587" sldId="364"/>
            <ac:spMk id="29" creationId="{3C195FC1-B568-4C72-9902-34CB35DDD7A1}"/>
          </ac:spMkLst>
        </pc:spChg>
        <pc:spChg chg="add del">
          <ac:chgData name="Bahde, Johnathan C. VBAMIW" userId="5a79c258-1e15-4bfa-a0ad-bd418e653ace" providerId="ADAL" clId="{AEA00298-3072-4DC0-A967-010CEECE8661}" dt="2026-04-27T12:29:48.748" v="2168" actId="26606"/>
          <ac:spMkLst>
            <pc:docMk/>
            <pc:sldMk cId="910793587" sldId="364"/>
            <ac:spMk id="31" creationId="{EF2BDF77-362C-43F0-8CBB-A969EC2AE0C4}"/>
          </ac:spMkLst>
        </pc:spChg>
        <pc:spChg chg="add del">
          <ac:chgData name="Bahde, Johnathan C. VBAMIW" userId="5a79c258-1e15-4bfa-a0ad-bd418e653ace" providerId="ADAL" clId="{AEA00298-3072-4DC0-A967-010CEECE8661}" dt="2026-04-27T12:29:48.748" v="2168" actId="26606"/>
          <ac:spMkLst>
            <pc:docMk/>
            <pc:sldMk cId="910793587" sldId="364"/>
            <ac:spMk id="33" creationId="{4BE96B01-3929-432D-B8C2-ADBCB74C2EF4}"/>
          </ac:spMkLst>
        </pc:spChg>
        <pc:spChg chg="add del">
          <ac:chgData name="Bahde, Johnathan C. VBAMIW" userId="5a79c258-1e15-4bfa-a0ad-bd418e653ace" providerId="ADAL" clId="{AEA00298-3072-4DC0-A967-010CEECE8661}" dt="2026-04-27T12:29:48.748" v="2168" actId="26606"/>
          <ac:spMkLst>
            <pc:docMk/>
            <pc:sldMk cId="910793587" sldId="364"/>
            <ac:spMk id="35" creationId="{2A6FCDE6-CDE2-4C51-B18E-A95CFB679714}"/>
          </ac:spMkLst>
        </pc:spChg>
        <pc:spChg chg="add del">
          <ac:chgData name="Bahde, Johnathan C. VBAMIW" userId="5a79c258-1e15-4bfa-a0ad-bd418e653ace" providerId="ADAL" clId="{AEA00298-3072-4DC0-A967-010CEECE8661}" dt="2026-04-27T12:29:48.748" v="2168" actId="26606"/>
          <ac:spMkLst>
            <pc:docMk/>
            <pc:sldMk cId="910793587" sldId="364"/>
            <ac:spMk id="37" creationId="{9D2E8756-2465-473A-BA2A-2DB1D6224745}"/>
          </ac:spMkLst>
        </pc:spChg>
        <pc:spChg chg="add">
          <ac:chgData name="Bahde, Johnathan C. VBAMIW" userId="5a79c258-1e15-4bfa-a0ad-bd418e653ace" providerId="ADAL" clId="{AEA00298-3072-4DC0-A967-010CEECE8661}" dt="2026-04-27T12:29:48.748" v="2168" actId="26606"/>
          <ac:spMkLst>
            <pc:docMk/>
            <pc:sldMk cId="910793587" sldId="364"/>
            <ac:spMk id="54" creationId="{9179DE42-5613-4B35-A1E6-6CCBAA13C743}"/>
          </ac:spMkLst>
        </pc:spChg>
        <pc:spChg chg="add">
          <ac:chgData name="Bahde, Johnathan C. VBAMIW" userId="5a79c258-1e15-4bfa-a0ad-bd418e653ace" providerId="ADAL" clId="{AEA00298-3072-4DC0-A967-010CEECE8661}" dt="2026-04-27T12:29:48.748" v="2168" actId="26606"/>
          <ac:spMkLst>
            <pc:docMk/>
            <pc:sldMk cId="910793587" sldId="364"/>
            <ac:spMk id="60" creationId="{52FB45E9-914E-4471-AC87-E475CD51767D}"/>
          </ac:spMkLst>
        </pc:spChg>
        <pc:spChg chg="add">
          <ac:chgData name="Bahde, Johnathan C. VBAMIW" userId="5a79c258-1e15-4bfa-a0ad-bd418e653ace" providerId="ADAL" clId="{AEA00298-3072-4DC0-A967-010CEECE8661}" dt="2026-04-27T12:29:48.748" v="2168" actId="26606"/>
          <ac:spMkLst>
            <pc:docMk/>
            <pc:sldMk cId="910793587" sldId="364"/>
            <ac:spMk id="62" creationId="{C310626D-5743-49D4-8F7D-88C4F8F05774}"/>
          </ac:spMkLst>
        </pc:spChg>
        <pc:spChg chg="add">
          <ac:chgData name="Bahde, Johnathan C. VBAMIW" userId="5a79c258-1e15-4bfa-a0ad-bd418e653ace" providerId="ADAL" clId="{AEA00298-3072-4DC0-A967-010CEECE8661}" dt="2026-04-27T12:29:48.748" v="2168" actId="26606"/>
          <ac:spMkLst>
            <pc:docMk/>
            <pc:sldMk cId="910793587" sldId="364"/>
            <ac:spMk id="68" creationId="{4BE96B01-3929-432D-B8C2-ADBCB74C2EF4}"/>
          </ac:spMkLst>
        </pc:spChg>
        <pc:spChg chg="add">
          <ac:chgData name="Bahde, Johnathan C. VBAMIW" userId="5a79c258-1e15-4bfa-a0ad-bd418e653ace" providerId="ADAL" clId="{AEA00298-3072-4DC0-A967-010CEECE8661}" dt="2026-04-27T12:29:48.748" v="2168" actId="26606"/>
          <ac:spMkLst>
            <pc:docMk/>
            <pc:sldMk cId="910793587" sldId="364"/>
            <ac:spMk id="72" creationId="{9D2E8756-2465-473A-BA2A-2DB1D6224745}"/>
          </ac:spMkLst>
        </pc:spChg>
        <pc:grpChg chg="add">
          <ac:chgData name="Bahde, Johnathan C. VBAMIW" userId="5a79c258-1e15-4bfa-a0ad-bd418e653ace" providerId="ADAL" clId="{AEA00298-3072-4DC0-A967-010CEECE8661}" dt="2026-04-27T12:29:32.509" v="2165" actId="26606"/>
          <ac:grpSpMkLst>
            <pc:docMk/>
            <pc:sldMk cId="910793587" sldId="364"/>
            <ac:grpSpMk id="7" creationId="{28460BD8-AE3F-4AC9-9D0B-717052AA5D3A}"/>
          </ac:grpSpMkLst>
        </pc:grpChg>
        <pc:picChg chg="add del mod">
          <ac:chgData name="Bahde, Johnathan C. VBAMIW" userId="5a79c258-1e15-4bfa-a0ad-bd418e653ace" providerId="ADAL" clId="{AEA00298-3072-4DC0-A967-010CEECE8661}" dt="2026-04-27T12:29:23.350" v="2164" actId="21"/>
          <ac:picMkLst>
            <pc:docMk/>
            <pc:sldMk cId="910793587" sldId="364"/>
            <ac:picMk id="4" creationId="{3ABAC0E1-2B03-BAD9-5CBD-E5335B1D2B9B}"/>
          </ac:picMkLst>
        </pc:picChg>
        <pc:picChg chg="add mod">
          <ac:chgData name="Bahde, Johnathan C. VBAMIW" userId="5a79c258-1e15-4bfa-a0ad-bd418e653ace" providerId="ADAL" clId="{AEA00298-3072-4DC0-A967-010CEECE8661}" dt="2026-04-27T12:52:46.880" v="3375" actId="1076"/>
          <ac:picMkLst>
            <pc:docMk/>
            <pc:sldMk cId="910793587" sldId="364"/>
            <ac:picMk id="5" creationId="{8C916F62-A58D-DFE0-ABE0-65CC9CC334B2}"/>
          </ac:picMkLst>
        </pc:picChg>
      </pc:sldChg>
      <pc:sldChg chg="addSp delSp modSp add mod ord">
        <pc:chgData name="Bahde, Johnathan C. VBAMIW" userId="5a79c258-1e15-4bfa-a0ad-bd418e653ace" providerId="ADAL" clId="{AEA00298-3072-4DC0-A967-010CEECE8661}" dt="2026-04-27T12:34:47.353" v="2218" actId="20577"/>
        <pc:sldMkLst>
          <pc:docMk/>
          <pc:sldMk cId="2069544018" sldId="365"/>
        </pc:sldMkLst>
        <pc:spChg chg="mod">
          <ac:chgData name="Bahde, Johnathan C. VBAMIW" userId="5a79c258-1e15-4bfa-a0ad-bd418e653ace" providerId="ADAL" clId="{AEA00298-3072-4DC0-A967-010CEECE8661}" dt="2026-04-27T12:34:47.353" v="2218" actId="20577"/>
          <ac:spMkLst>
            <pc:docMk/>
            <pc:sldMk cId="2069544018" sldId="365"/>
            <ac:spMk id="2" creationId="{9FE1761A-E85B-E19C-45DD-3D291A7DD58D}"/>
          </ac:spMkLst>
        </pc:spChg>
        <pc:picChg chg="del">
          <ac:chgData name="Bahde, Johnathan C. VBAMIW" userId="5a79c258-1e15-4bfa-a0ad-bd418e653ace" providerId="ADAL" clId="{AEA00298-3072-4DC0-A967-010CEECE8661}" dt="2026-04-27T12:03:35.810" v="1653" actId="478"/>
          <ac:picMkLst>
            <pc:docMk/>
            <pc:sldMk cId="2069544018" sldId="365"/>
            <ac:picMk id="4" creationId="{3771F596-EDE6-1C57-6EDE-F84473AB72BB}"/>
          </ac:picMkLst>
        </pc:picChg>
        <pc:picChg chg="add mod">
          <ac:chgData name="Bahde, Johnathan C. VBAMIW" userId="5a79c258-1e15-4bfa-a0ad-bd418e653ace" providerId="ADAL" clId="{AEA00298-3072-4DC0-A967-010CEECE8661}" dt="2026-04-27T12:04:08.471" v="1684" actId="1076"/>
          <ac:picMkLst>
            <pc:docMk/>
            <pc:sldMk cId="2069544018" sldId="365"/>
            <ac:picMk id="5" creationId="{48341ACB-A38B-0E5B-92F4-FCB6EB03F7AF}"/>
          </ac:picMkLst>
        </pc:picChg>
      </pc:sldChg>
      <pc:sldChg chg="addSp delSp modSp add del mod ord modClrScheme chgLayout">
        <pc:chgData name="Bahde, Johnathan C. VBAMIW" userId="5a79c258-1e15-4bfa-a0ad-bd418e653ace" providerId="ADAL" clId="{AEA00298-3072-4DC0-A967-010CEECE8661}" dt="2026-04-27T12:28:10.397" v="2162" actId="2696"/>
        <pc:sldMkLst>
          <pc:docMk/>
          <pc:sldMk cId="582018580" sldId="366"/>
        </pc:sldMkLst>
        <pc:spChg chg="mod">
          <ac:chgData name="Bahde, Johnathan C. VBAMIW" userId="5a79c258-1e15-4bfa-a0ad-bd418e653ace" providerId="ADAL" clId="{AEA00298-3072-4DC0-A967-010CEECE8661}" dt="2026-04-27T12:15:12.294" v="1954"/>
          <ac:spMkLst>
            <pc:docMk/>
            <pc:sldMk cId="582018580" sldId="366"/>
            <ac:spMk id="2" creationId="{B5C22C6F-137D-B811-BC5D-D2F1DEA5516E}"/>
          </ac:spMkLst>
        </pc:spChg>
        <pc:picChg chg="add del mod">
          <ac:chgData name="Bahde, Johnathan C. VBAMIW" userId="5a79c258-1e15-4bfa-a0ad-bd418e653ace" providerId="ADAL" clId="{AEA00298-3072-4DC0-A967-010CEECE8661}" dt="2026-04-27T12:26:41.425" v="2150" actId="21"/>
          <ac:picMkLst>
            <pc:docMk/>
            <pc:sldMk cId="582018580" sldId="366"/>
            <ac:picMk id="4" creationId="{B3A6FC41-01A1-7422-9F17-2CDB631D938C}"/>
          </ac:picMkLst>
        </pc:picChg>
        <pc:picChg chg="del">
          <ac:chgData name="Bahde, Johnathan C. VBAMIW" userId="5a79c258-1e15-4bfa-a0ad-bd418e653ace" providerId="ADAL" clId="{AEA00298-3072-4DC0-A967-010CEECE8661}" dt="2026-04-27T12:06:06.813" v="1730" actId="478"/>
          <ac:picMkLst>
            <pc:docMk/>
            <pc:sldMk cId="582018580" sldId="366"/>
            <ac:picMk id="5" creationId="{AC117C1C-22D1-D11C-E9D7-2706360BAF3E}"/>
          </ac:picMkLst>
        </pc:picChg>
      </pc:sldChg>
      <pc:sldChg chg="addSp delSp modSp add mod ord setBg modClrScheme setClrOvrMap chgLayout">
        <pc:chgData name="Bahde, Johnathan C. VBAMIW" userId="5a79c258-1e15-4bfa-a0ad-bd418e653ace" providerId="ADAL" clId="{AEA00298-3072-4DC0-A967-010CEECE8661}" dt="2026-04-27T12:17:20.331" v="1996" actId="403"/>
        <pc:sldMkLst>
          <pc:docMk/>
          <pc:sldMk cId="681487368" sldId="367"/>
        </pc:sldMkLst>
        <pc:spChg chg="mod">
          <ac:chgData name="Bahde, Johnathan C. VBAMIW" userId="5a79c258-1e15-4bfa-a0ad-bd418e653ace" providerId="ADAL" clId="{AEA00298-3072-4DC0-A967-010CEECE8661}" dt="2026-04-27T12:17:20.331" v="1996" actId="403"/>
          <ac:spMkLst>
            <pc:docMk/>
            <pc:sldMk cId="681487368" sldId="367"/>
            <ac:spMk id="2" creationId="{34B1FCA3-BEBD-1DB6-08D2-EB846EE5BC5C}"/>
          </ac:spMkLst>
        </pc:spChg>
        <pc:spChg chg="add">
          <ac:chgData name="Bahde, Johnathan C. VBAMIW" userId="5a79c258-1e15-4bfa-a0ad-bd418e653ace" providerId="ADAL" clId="{AEA00298-3072-4DC0-A967-010CEECE8661}" dt="2026-04-27T12:17:02.310" v="1989" actId="26606"/>
          <ac:spMkLst>
            <pc:docMk/>
            <pc:sldMk cId="681487368" sldId="367"/>
            <ac:spMk id="19" creationId="{2783C067-F8BF-4755-B516-8A0CD74CF60C}"/>
          </ac:spMkLst>
        </pc:spChg>
        <pc:spChg chg="add del">
          <ac:chgData name="Bahde, Johnathan C. VBAMIW" userId="5a79c258-1e15-4bfa-a0ad-bd418e653ace" providerId="ADAL" clId="{AEA00298-3072-4DC0-A967-010CEECE8661}" dt="2026-04-27T12:17:16.445" v="1991" actId="26606"/>
          <ac:spMkLst>
            <pc:docMk/>
            <pc:sldMk cId="681487368" sldId="367"/>
            <ac:spMk id="21" creationId="{2ED796EC-E7FF-46DB-B912-FB08BF12AA6E}"/>
          </ac:spMkLst>
        </pc:spChg>
        <pc:spChg chg="add del">
          <ac:chgData name="Bahde, Johnathan C. VBAMIW" userId="5a79c258-1e15-4bfa-a0ad-bd418e653ace" providerId="ADAL" clId="{AEA00298-3072-4DC0-A967-010CEECE8661}" dt="2026-04-27T12:17:16.445" v="1991" actId="26606"/>
          <ac:spMkLst>
            <pc:docMk/>
            <pc:sldMk cId="681487368" sldId="367"/>
            <ac:spMk id="23" creationId="{549A2DAB-B431-487D-95AD-BB0FECB49E57}"/>
          </ac:spMkLst>
        </pc:spChg>
        <pc:spChg chg="add del">
          <ac:chgData name="Bahde, Johnathan C. VBAMIW" userId="5a79c258-1e15-4bfa-a0ad-bd418e653ace" providerId="ADAL" clId="{AEA00298-3072-4DC0-A967-010CEECE8661}" dt="2026-04-27T12:17:16.445" v="1991" actId="26606"/>
          <ac:spMkLst>
            <pc:docMk/>
            <pc:sldMk cId="681487368" sldId="367"/>
            <ac:spMk id="25" creationId="{0819F787-32B4-46A8-BC57-C6571BCEE243}"/>
          </ac:spMkLst>
        </pc:spChg>
        <pc:spChg chg="add">
          <ac:chgData name="Bahde, Johnathan C. VBAMIW" userId="5a79c258-1e15-4bfa-a0ad-bd418e653ace" providerId="ADAL" clId="{AEA00298-3072-4DC0-A967-010CEECE8661}" dt="2026-04-27T12:17:16.445" v="1991" actId="26606"/>
          <ac:spMkLst>
            <pc:docMk/>
            <pc:sldMk cId="681487368" sldId="367"/>
            <ac:spMk id="46" creationId="{9179DE42-5613-4B35-A1E6-6CCBAA13C743}"/>
          </ac:spMkLst>
        </pc:spChg>
        <pc:spChg chg="add">
          <ac:chgData name="Bahde, Johnathan C. VBAMIW" userId="5a79c258-1e15-4bfa-a0ad-bd418e653ace" providerId="ADAL" clId="{AEA00298-3072-4DC0-A967-010CEECE8661}" dt="2026-04-27T12:17:16.445" v="1991" actId="26606"/>
          <ac:spMkLst>
            <pc:docMk/>
            <pc:sldMk cId="681487368" sldId="367"/>
            <ac:spMk id="54" creationId="{C310626D-5743-49D4-8F7D-88C4F8F05774}"/>
          </ac:spMkLst>
        </pc:spChg>
        <pc:spChg chg="add">
          <ac:chgData name="Bahde, Johnathan C. VBAMIW" userId="5a79c258-1e15-4bfa-a0ad-bd418e653ace" providerId="ADAL" clId="{AEA00298-3072-4DC0-A967-010CEECE8661}" dt="2026-04-27T12:17:16.445" v="1991" actId="26606"/>
          <ac:spMkLst>
            <pc:docMk/>
            <pc:sldMk cId="681487368" sldId="367"/>
            <ac:spMk id="56" creationId="{3C195FC1-B568-4C72-9902-34CB35DDD7A1}"/>
          </ac:spMkLst>
        </pc:spChg>
        <pc:spChg chg="add">
          <ac:chgData name="Bahde, Johnathan C. VBAMIW" userId="5a79c258-1e15-4bfa-a0ad-bd418e653ace" providerId="ADAL" clId="{AEA00298-3072-4DC0-A967-010CEECE8661}" dt="2026-04-27T12:17:16.445" v="1991" actId="26606"/>
          <ac:spMkLst>
            <pc:docMk/>
            <pc:sldMk cId="681487368" sldId="367"/>
            <ac:spMk id="60" creationId="{4BE96B01-3929-432D-B8C2-ADBCB74C2EF4}"/>
          </ac:spMkLst>
        </pc:spChg>
        <pc:spChg chg="add">
          <ac:chgData name="Bahde, Johnathan C. VBAMIW" userId="5a79c258-1e15-4bfa-a0ad-bd418e653ace" providerId="ADAL" clId="{AEA00298-3072-4DC0-A967-010CEECE8661}" dt="2026-04-27T12:17:16.445" v="1991" actId="26606"/>
          <ac:spMkLst>
            <pc:docMk/>
            <pc:sldMk cId="681487368" sldId="367"/>
            <ac:spMk id="62" creationId="{2A6FCDE6-CDE2-4C51-B18E-A95CFB679714}"/>
          </ac:spMkLst>
        </pc:spChg>
        <pc:spChg chg="add">
          <ac:chgData name="Bahde, Johnathan C. VBAMIW" userId="5a79c258-1e15-4bfa-a0ad-bd418e653ace" providerId="ADAL" clId="{AEA00298-3072-4DC0-A967-010CEECE8661}" dt="2026-04-27T12:17:16.445" v="1991" actId="26606"/>
          <ac:spMkLst>
            <pc:docMk/>
            <pc:sldMk cId="681487368" sldId="367"/>
            <ac:spMk id="64" creationId="{9D2E8756-2465-473A-BA2A-2DB1D6224745}"/>
          </ac:spMkLst>
        </pc:spChg>
        <pc:grpChg chg="add">
          <ac:chgData name="Bahde, Johnathan C. VBAMIW" userId="5a79c258-1e15-4bfa-a0ad-bd418e653ace" providerId="ADAL" clId="{AEA00298-3072-4DC0-A967-010CEECE8661}" dt="2026-04-27T12:17:02.310" v="1989" actId="26606"/>
          <ac:grpSpMkLst>
            <pc:docMk/>
            <pc:sldMk cId="681487368" sldId="367"/>
            <ac:grpSpMk id="7" creationId="{28460BD8-AE3F-4AC9-9D0B-717052AA5D3A}"/>
          </ac:grpSpMkLst>
        </pc:grpChg>
        <pc:cxnChg chg="add">
          <ac:chgData name="Bahde, Johnathan C. VBAMIW" userId="5a79c258-1e15-4bfa-a0ad-bd418e653ace" providerId="ADAL" clId="{AEA00298-3072-4DC0-A967-010CEECE8661}" dt="2026-04-27T12:17:02.310" v="1989" actId="26606"/>
          <ac:cxnSpMkLst>
            <pc:docMk/>
            <pc:sldMk cId="681487368" sldId="367"/>
            <ac:cxnSpMk id="27" creationId="{C5ECDEE1-7093-418F-9CF5-24EEB115C1C1}"/>
          </ac:cxnSpMkLst>
        </pc:cxnChg>
        <pc:cxnChg chg="add">
          <ac:chgData name="Bahde, Johnathan C. VBAMIW" userId="5a79c258-1e15-4bfa-a0ad-bd418e653ace" providerId="ADAL" clId="{AEA00298-3072-4DC0-A967-010CEECE8661}" dt="2026-04-27T12:17:02.310" v="1989" actId="26606"/>
          <ac:cxnSpMkLst>
            <pc:docMk/>
            <pc:sldMk cId="681487368" sldId="367"/>
            <ac:cxnSpMk id="29" creationId="{045062AF-EB11-4651-BC4A-4DA21768DE8E}"/>
          </ac:cxnSpMkLst>
        </pc:cxnChg>
      </pc:sldChg>
      <pc:sldChg chg="modSp add mod ord modClrScheme chgLayout">
        <pc:chgData name="Bahde, Johnathan C. VBAMIW" userId="5a79c258-1e15-4bfa-a0ad-bd418e653ace" providerId="ADAL" clId="{AEA00298-3072-4DC0-A967-010CEECE8661}" dt="2026-04-27T12:15:12.294" v="1954"/>
        <pc:sldMkLst>
          <pc:docMk/>
          <pc:sldMk cId="3144452167" sldId="368"/>
        </pc:sldMkLst>
        <pc:spChg chg="mod">
          <ac:chgData name="Bahde, Johnathan C. VBAMIW" userId="5a79c258-1e15-4bfa-a0ad-bd418e653ace" providerId="ADAL" clId="{AEA00298-3072-4DC0-A967-010CEECE8661}" dt="2026-04-27T12:15:12.294" v="1954"/>
          <ac:spMkLst>
            <pc:docMk/>
            <pc:sldMk cId="3144452167" sldId="368"/>
            <ac:spMk id="2" creationId="{6B4CAE4E-A72D-16B5-6339-4C8051467983}"/>
          </ac:spMkLst>
        </pc:spChg>
      </pc:sldChg>
      <pc:sldChg chg="addSp delSp modSp add mod ord setBg">
        <pc:chgData name="Bahde, Johnathan C. VBAMIW" userId="5a79c258-1e15-4bfa-a0ad-bd418e653ace" providerId="ADAL" clId="{AEA00298-3072-4DC0-A967-010CEECE8661}" dt="2026-04-27T12:55:45.914" v="3409" actId="20577"/>
        <pc:sldMkLst>
          <pc:docMk/>
          <pc:sldMk cId="2792816399" sldId="369"/>
        </pc:sldMkLst>
        <pc:spChg chg="mod">
          <ac:chgData name="Bahde, Johnathan C. VBAMIW" userId="5a79c258-1e15-4bfa-a0ad-bd418e653ace" providerId="ADAL" clId="{AEA00298-3072-4DC0-A967-010CEECE8661}" dt="2026-04-27T12:55:45.914" v="3409" actId="20577"/>
          <ac:spMkLst>
            <pc:docMk/>
            <pc:sldMk cId="2792816399" sldId="369"/>
            <ac:spMk id="2" creationId="{DA40E031-341E-D4D3-6971-C50F016C5EF0}"/>
          </ac:spMkLst>
        </pc:spChg>
        <pc:spChg chg="add del">
          <ac:chgData name="Bahde, Johnathan C. VBAMIW" userId="5a79c258-1e15-4bfa-a0ad-bd418e653ace" providerId="ADAL" clId="{AEA00298-3072-4DC0-A967-010CEECE8661}" dt="2026-04-27T12:24:06.214" v="2131" actId="26606"/>
          <ac:spMkLst>
            <pc:docMk/>
            <pc:sldMk cId="2792816399" sldId="369"/>
            <ac:spMk id="21" creationId="{AA330523-F25B-4007-B3E5-ABB5637D160A}"/>
          </ac:spMkLst>
        </pc:spChg>
        <pc:spChg chg="add del">
          <ac:chgData name="Bahde, Johnathan C. VBAMIW" userId="5a79c258-1e15-4bfa-a0ad-bd418e653ace" providerId="ADAL" clId="{AEA00298-3072-4DC0-A967-010CEECE8661}" dt="2026-04-27T12:28:44.713" v="2163" actId="26606"/>
          <ac:spMkLst>
            <pc:docMk/>
            <pc:sldMk cId="2792816399" sldId="369"/>
            <ac:spMk id="23" creationId="{549A2DAB-B431-487D-95AD-BB0FECB49E57}"/>
          </ac:spMkLst>
        </pc:spChg>
        <pc:spChg chg="add del">
          <ac:chgData name="Bahde, Johnathan C. VBAMIW" userId="5a79c258-1e15-4bfa-a0ad-bd418e653ace" providerId="ADAL" clId="{AEA00298-3072-4DC0-A967-010CEECE8661}" dt="2026-04-27T12:28:44.713" v="2163" actId="26606"/>
          <ac:spMkLst>
            <pc:docMk/>
            <pc:sldMk cId="2792816399" sldId="369"/>
            <ac:spMk id="25" creationId="{0819F787-32B4-46A8-BC57-C6571BCEE243}"/>
          </ac:spMkLst>
        </pc:spChg>
        <pc:spChg chg="add del">
          <ac:chgData name="Bahde, Johnathan C. VBAMIW" userId="5a79c258-1e15-4bfa-a0ad-bd418e653ace" providerId="ADAL" clId="{AEA00298-3072-4DC0-A967-010CEECE8661}" dt="2026-04-27T12:28:44.713" v="2163" actId="26606"/>
          <ac:spMkLst>
            <pc:docMk/>
            <pc:sldMk cId="2792816399" sldId="369"/>
            <ac:spMk id="34" creationId="{2783C067-F8BF-4755-B516-8A0CD74CF60C}"/>
          </ac:spMkLst>
        </pc:spChg>
        <pc:spChg chg="add del">
          <ac:chgData name="Bahde, Johnathan C. VBAMIW" userId="5a79c258-1e15-4bfa-a0ad-bd418e653ace" providerId="ADAL" clId="{AEA00298-3072-4DC0-A967-010CEECE8661}" dt="2026-04-27T12:28:44.713" v="2163" actId="26606"/>
          <ac:spMkLst>
            <pc:docMk/>
            <pc:sldMk cId="2792816399" sldId="369"/>
            <ac:spMk id="35" creationId="{2ED796EC-E7FF-46DB-B912-FB08BF12AA6E}"/>
          </ac:spMkLst>
        </pc:spChg>
        <pc:spChg chg="add">
          <ac:chgData name="Bahde, Johnathan C. VBAMIW" userId="5a79c258-1e15-4bfa-a0ad-bd418e653ace" providerId="ADAL" clId="{AEA00298-3072-4DC0-A967-010CEECE8661}" dt="2026-04-27T12:28:44.713" v="2163" actId="26606"/>
          <ac:spMkLst>
            <pc:docMk/>
            <pc:sldMk cId="2792816399" sldId="369"/>
            <ac:spMk id="52" creationId="{DD6BC9EB-F181-48AB-BCA2-3D1DB20D2D87}"/>
          </ac:spMkLst>
        </pc:spChg>
        <pc:spChg chg="add">
          <ac:chgData name="Bahde, Johnathan C. VBAMIW" userId="5a79c258-1e15-4bfa-a0ad-bd418e653ace" providerId="ADAL" clId="{AEA00298-3072-4DC0-A967-010CEECE8661}" dt="2026-04-27T12:28:44.713" v="2163" actId="26606"/>
          <ac:spMkLst>
            <pc:docMk/>
            <pc:sldMk cId="2792816399" sldId="369"/>
            <ac:spMk id="54" creationId="{D33AAA80-39DC-4020-9BFF-0718F35C7661}"/>
          </ac:spMkLst>
        </pc:spChg>
        <pc:spChg chg="add">
          <ac:chgData name="Bahde, Johnathan C. VBAMIW" userId="5a79c258-1e15-4bfa-a0ad-bd418e653ace" providerId="ADAL" clId="{AEA00298-3072-4DC0-A967-010CEECE8661}" dt="2026-04-27T12:28:44.713" v="2163" actId="26606"/>
          <ac:spMkLst>
            <pc:docMk/>
            <pc:sldMk cId="2792816399" sldId="369"/>
            <ac:spMk id="58" creationId="{1177F295-741F-4EFF-B0CA-BE69295ADA07}"/>
          </ac:spMkLst>
        </pc:spChg>
        <pc:grpChg chg="add del">
          <ac:chgData name="Bahde, Johnathan C. VBAMIW" userId="5a79c258-1e15-4bfa-a0ad-bd418e653ace" providerId="ADAL" clId="{AEA00298-3072-4DC0-A967-010CEECE8661}" dt="2026-04-27T12:28:44.713" v="2163" actId="26606"/>
          <ac:grpSpMkLst>
            <pc:docMk/>
            <pc:sldMk cId="2792816399" sldId="369"/>
            <ac:grpSpMk id="7" creationId="{28460BD8-AE3F-4AC9-9D0B-717052AA5D3A}"/>
          </ac:grpSpMkLst>
        </pc:grpChg>
        <pc:grpChg chg="add del">
          <ac:chgData name="Bahde, Johnathan C. VBAMIW" userId="5a79c258-1e15-4bfa-a0ad-bd418e653ace" providerId="ADAL" clId="{AEA00298-3072-4DC0-A967-010CEECE8661}" dt="2026-04-27T12:24:06.214" v="2131" actId="26606"/>
          <ac:grpSpMkLst>
            <pc:docMk/>
            <pc:sldMk cId="2792816399" sldId="369"/>
            <ac:grpSpMk id="9" creationId="{B4DE830A-B531-4A3B-96F6-0ECE88B08555}"/>
          </ac:grpSpMkLst>
        </pc:grpChg>
        <pc:grpChg chg="add">
          <ac:chgData name="Bahde, Johnathan C. VBAMIW" userId="5a79c258-1e15-4bfa-a0ad-bd418e653ace" providerId="ADAL" clId="{AEA00298-3072-4DC0-A967-010CEECE8661}" dt="2026-04-27T12:28:44.713" v="2163" actId="26606"/>
          <ac:grpSpMkLst>
            <pc:docMk/>
            <pc:sldMk cId="2792816399" sldId="369"/>
            <ac:grpSpMk id="40" creationId="{28460BD8-AE3F-4AC9-9D0B-717052AA5D3A}"/>
          </ac:grpSpMkLst>
        </pc:grpChg>
        <pc:picChg chg="add del">
          <ac:chgData name="Bahde, Johnathan C. VBAMIW" userId="5a79c258-1e15-4bfa-a0ad-bd418e653ace" providerId="ADAL" clId="{AEA00298-3072-4DC0-A967-010CEECE8661}" dt="2026-04-27T12:24:06.214" v="2131" actId="26606"/>
          <ac:picMkLst>
            <pc:docMk/>
            <pc:sldMk cId="2792816399" sldId="369"/>
            <ac:picMk id="6" creationId="{CE686D07-B5EF-DCC0-5080-D46F414A0EB4}"/>
          </ac:picMkLst>
        </pc:picChg>
        <pc:cxnChg chg="add">
          <ac:chgData name="Bahde, Johnathan C. VBAMIW" userId="5a79c258-1e15-4bfa-a0ad-bd418e653ace" providerId="ADAL" clId="{AEA00298-3072-4DC0-A967-010CEECE8661}" dt="2026-04-27T12:24:06.226" v="2132" actId="26606"/>
          <ac:cxnSpMkLst>
            <pc:docMk/>
            <pc:sldMk cId="2792816399" sldId="369"/>
            <ac:cxnSpMk id="27" creationId="{C5ECDEE1-7093-418F-9CF5-24EEB115C1C1}"/>
          </ac:cxnSpMkLst>
        </pc:cxnChg>
        <pc:cxnChg chg="add">
          <ac:chgData name="Bahde, Johnathan C. VBAMIW" userId="5a79c258-1e15-4bfa-a0ad-bd418e653ace" providerId="ADAL" clId="{AEA00298-3072-4DC0-A967-010CEECE8661}" dt="2026-04-27T12:24:06.226" v="2132" actId="26606"/>
          <ac:cxnSpMkLst>
            <pc:docMk/>
            <pc:sldMk cId="2792816399" sldId="369"/>
            <ac:cxnSpMk id="29" creationId="{045062AF-EB11-4651-BC4A-4DA21768DE8E}"/>
          </ac:cxnSpMkLst>
        </pc:cxnChg>
      </pc:sldChg>
      <pc:sldChg chg="modSp add mod modAnim">
        <pc:chgData name="Bahde, Johnathan C. VBAMIW" userId="5a79c258-1e15-4bfa-a0ad-bd418e653ace" providerId="ADAL" clId="{AEA00298-3072-4DC0-A967-010CEECE8661}" dt="2026-04-27T13:10:47.612" v="3820"/>
        <pc:sldMkLst>
          <pc:docMk/>
          <pc:sldMk cId="3318267744" sldId="370"/>
        </pc:sldMkLst>
        <pc:spChg chg="mod">
          <ac:chgData name="Bahde, Johnathan C. VBAMIW" userId="5a79c258-1e15-4bfa-a0ad-bd418e653ace" providerId="ADAL" clId="{AEA00298-3072-4DC0-A967-010CEECE8661}" dt="2026-04-27T13:10:05.761" v="3816" actId="1076"/>
          <ac:spMkLst>
            <pc:docMk/>
            <pc:sldMk cId="3318267744" sldId="370"/>
            <ac:spMk id="2" creationId="{B62E6B04-4B8C-AA96-1233-970BB0FEE2D7}"/>
          </ac:spMkLst>
        </pc:spChg>
        <pc:picChg chg="mod">
          <ac:chgData name="Bahde, Johnathan C. VBAMIW" userId="5a79c258-1e15-4bfa-a0ad-bd418e653ace" providerId="ADAL" clId="{AEA00298-3072-4DC0-A967-010CEECE8661}" dt="2026-04-27T12:21:48.582" v="2084" actId="1076"/>
          <ac:picMkLst>
            <pc:docMk/>
            <pc:sldMk cId="3318267744" sldId="370"/>
            <ac:picMk id="76" creationId="{D3AAF33C-E06C-201F-6F91-4BCD391BE74E}"/>
          </ac:picMkLst>
        </pc:picChg>
      </pc:sldChg>
      <pc:sldChg chg="add">
        <pc:chgData name="Bahde, Johnathan C. VBAMIW" userId="5a79c258-1e15-4bfa-a0ad-bd418e653ace" providerId="ADAL" clId="{AEA00298-3072-4DC0-A967-010CEECE8661}" dt="2026-04-27T12:23:42.728" v="2113" actId="2890"/>
        <pc:sldMkLst>
          <pc:docMk/>
          <pc:sldMk cId="2453516928" sldId="371"/>
        </pc:sldMkLst>
      </pc:sldChg>
      <pc:sldChg chg="addSp modSp add mod">
        <pc:chgData name="Bahde, Johnathan C. VBAMIW" userId="5a79c258-1e15-4bfa-a0ad-bd418e653ace" providerId="ADAL" clId="{AEA00298-3072-4DC0-A967-010CEECE8661}" dt="2026-04-27T12:57:12.224" v="3414" actId="1076"/>
        <pc:sldMkLst>
          <pc:docMk/>
          <pc:sldMk cId="4250292179" sldId="372"/>
        </pc:sldMkLst>
        <pc:spChg chg="mod">
          <ac:chgData name="Bahde, Johnathan C. VBAMIW" userId="5a79c258-1e15-4bfa-a0ad-bd418e653ace" providerId="ADAL" clId="{AEA00298-3072-4DC0-A967-010CEECE8661}" dt="2026-04-27T12:56:54.192" v="3412" actId="20577"/>
          <ac:spMkLst>
            <pc:docMk/>
            <pc:sldMk cId="4250292179" sldId="372"/>
            <ac:spMk id="2" creationId="{20B20A60-3AEE-8A98-1464-2698CF34F6C1}"/>
          </ac:spMkLst>
        </pc:spChg>
        <pc:picChg chg="add mod">
          <ac:chgData name="Bahde, Johnathan C. VBAMIW" userId="5a79c258-1e15-4bfa-a0ad-bd418e653ace" providerId="ADAL" clId="{AEA00298-3072-4DC0-A967-010CEECE8661}" dt="2026-04-27T12:57:12.224" v="3414" actId="1076"/>
          <ac:picMkLst>
            <pc:docMk/>
            <pc:sldMk cId="4250292179" sldId="372"/>
            <ac:picMk id="3" creationId="{891A3A19-0201-E227-5DCB-8FEDE023E5A9}"/>
          </ac:picMkLst>
        </pc:picChg>
      </pc:sldChg>
      <pc:sldChg chg="add del">
        <pc:chgData name="Bahde, Johnathan C. VBAMIW" userId="5a79c258-1e15-4bfa-a0ad-bd418e653ace" providerId="ADAL" clId="{AEA00298-3072-4DC0-A967-010CEECE8661}" dt="2026-04-27T12:26:03.772" v="2145" actId="2696"/>
        <pc:sldMkLst>
          <pc:docMk/>
          <pc:sldMk cId="3266060114" sldId="373"/>
        </pc:sldMkLst>
      </pc:sldChg>
      <pc:sldChg chg="addSp delSp modSp add mod ord">
        <pc:chgData name="Bahde, Johnathan C. VBAMIW" userId="5a79c258-1e15-4bfa-a0ad-bd418e653ace" providerId="ADAL" clId="{AEA00298-3072-4DC0-A967-010CEECE8661}" dt="2026-04-27T12:54:28.214" v="3392"/>
        <pc:sldMkLst>
          <pc:docMk/>
          <pc:sldMk cId="3821968507" sldId="373"/>
        </pc:sldMkLst>
        <pc:spChg chg="mod">
          <ac:chgData name="Bahde, Johnathan C. VBAMIW" userId="5a79c258-1e15-4bfa-a0ad-bd418e653ace" providerId="ADAL" clId="{AEA00298-3072-4DC0-A967-010CEECE8661}" dt="2026-04-27T12:27:05.657" v="2154" actId="1076"/>
          <ac:spMkLst>
            <pc:docMk/>
            <pc:sldMk cId="3821968507" sldId="373"/>
            <ac:spMk id="2" creationId="{96A72461-FEAD-BA2F-609E-D8052878E1AE}"/>
          </ac:spMkLst>
        </pc:spChg>
        <pc:spChg chg="del">
          <ac:chgData name="Bahde, Johnathan C. VBAMIW" userId="5a79c258-1e15-4bfa-a0ad-bd418e653ace" providerId="ADAL" clId="{AEA00298-3072-4DC0-A967-010CEECE8661}" dt="2026-04-27T12:26:50.845" v="2152" actId="26606"/>
          <ac:spMkLst>
            <pc:docMk/>
            <pc:sldMk cId="3821968507" sldId="373"/>
            <ac:spMk id="23" creationId="{7A0A2D1B-8D0D-E9CD-9D13-50120D15F6D7}"/>
          </ac:spMkLst>
        </pc:spChg>
        <pc:spChg chg="del">
          <ac:chgData name="Bahde, Johnathan C. VBAMIW" userId="5a79c258-1e15-4bfa-a0ad-bd418e653ace" providerId="ADAL" clId="{AEA00298-3072-4DC0-A967-010CEECE8661}" dt="2026-04-27T12:26:50.845" v="2152" actId="26606"/>
          <ac:spMkLst>
            <pc:docMk/>
            <pc:sldMk cId="3821968507" sldId="373"/>
            <ac:spMk id="25" creationId="{3B3B5EDC-7627-31B1-4410-1AC7793C61B1}"/>
          </ac:spMkLst>
        </pc:spChg>
        <pc:spChg chg="del">
          <ac:chgData name="Bahde, Johnathan C. VBAMIW" userId="5a79c258-1e15-4bfa-a0ad-bd418e653ace" providerId="ADAL" clId="{AEA00298-3072-4DC0-A967-010CEECE8661}" dt="2026-04-27T12:26:50.845" v="2152" actId="26606"/>
          <ac:spMkLst>
            <pc:docMk/>
            <pc:sldMk cId="3821968507" sldId="373"/>
            <ac:spMk id="34" creationId="{9B5B655C-6608-5560-005B-8F7C0AFB6E9D}"/>
          </ac:spMkLst>
        </pc:spChg>
        <pc:spChg chg="del">
          <ac:chgData name="Bahde, Johnathan C. VBAMIW" userId="5a79c258-1e15-4bfa-a0ad-bd418e653ace" providerId="ADAL" clId="{AEA00298-3072-4DC0-A967-010CEECE8661}" dt="2026-04-27T12:26:50.845" v="2152" actId="26606"/>
          <ac:spMkLst>
            <pc:docMk/>
            <pc:sldMk cId="3821968507" sldId="373"/>
            <ac:spMk id="35" creationId="{F3230C40-60D4-3589-A3D8-A507947080AF}"/>
          </ac:spMkLst>
        </pc:spChg>
        <pc:spChg chg="add">
          <ac:chgData name="Bahde, Johnathan C. VBAMIW" userId="5a79c258-1e15-4bfa-a0ad-bd418e653ace" providerId="ADAL" clId="{AEA00298-3072-4DC0-A967-010CEECE8661}" dt="2026-04-27T12:26:50.845" v="2152" actId="26606"/>
          <ac:spMkLst>
            <pc:docMk/>
            <pc:sldMk cId="3821968507" sldId="373"/>
            <ac:spMk id="52" creationId="{AA330523-F25B-4007-B3E5-ABB5637D160A}"/>
          </ac:spMkLst>
        </pc:spChg>
        <pc:grpChg chg="del">
          <ac:chgData name="Bahde, Johnathan C. VBAMIW" userId="5a79c258-1e15-4bfa-a0ad-bd418e653ace" providerId="ADAL" clId="{AEA00298-3072-4DC0-A967-010CEECE8661}" dt="2026-04-27T12:26:50.845" v="2152" actId="26606"/>
          <ac:grpSpMkLst>
            <pc:docMk/>
            <pc:sldMk cId="3821968507" sldId="373"/>
            <ac:grpSpMk id="7" creationId="{79FE4DEC-0916-6BE3-8A60-05D91555ED63}"/>
          </ac:grpSpMkLst>
        </pc:grpChg>
        <pc:grpChg chg="add">
          <ac:chgData name="Bahde, Johnathan C. VBAMIW" userId="5a79c258-1e15-4bfa-a0ad-bd418e653ace" providerId="ADAL" clId="{AEA00298-3072-4DC0-A967-010CEECE8661}" dt="2026-04-27T12:26:50.845" v="2152" actId="26606"/>
          <ac:grpSpMkLst>
            <pc:docMk/>
            <pc:sldMk cId="3821968507" sldId="373"/>
            <ac:grpSpMk id="40" creationId="{B4DE830A-B531-4A3B-96F6-0ECE88B08555}"/>
          </ac:grpSpMkLst>
        </pc:grpChg>
        <pc:picChg chg="del">
          <ac:chgData name="Bahde, Johnathan C. VBAMIW" userId="5a79c258-1e15-4bfa-a0ad-bd418e653ace" providerId="ADAL" clId="{AEA00298-3072-4DC0-A967-010CEECE8661}" dt="2026-04-27T12:26:32.776" v="2149" actId="478"/>
          <ac:picMkLst>
            <pc:docMk/>
            <pc:sldMk cId="3821968507" sldId="373"/>
            <ac:picMk id="3" creationId="{F6D5E24B-7ADC-7A70-1BBA-0D778AC40C7A}"/>
          </ac:picMkLst>
        </pc:picChg>
        <pc:picChg chg="add mod">
          <ac:chgData name="Bahde, Johnathan C. VBAMIW" userId="5a79c258-1e15-4bfa-a0ad-bd418e653ace" providerId="ADAL" clId="{AEA00298-3072-4DC0-A967-010CEECE8661}" dt="2026-04-27T12:28:00.676" v="2161" actId="14100"/>
          <ac:picMkLst>
            <pc:docMk/>
            <pc:sldMk cId="3821968507" sldId="373"/>
            <ac:picMk id="4" creationId="{4CAB4CD3-F362-AE5F-D1AC-480FBE49A112}"/>
          </ac:picMkLst>
        </pc:picChg>
        <pc:cxnChg chg="del">
          <ac:chgData name="Bahde, Johnathan C. VBAMIW" userId="5a79c258-1e15-4bfa-a0ad-bd418e653ace" providerId="ADAL" clId="{AEA00298-3072-4DC0-A967-010CEECE8661}" dt="2026-04-27T12:26:50.845" v="2152" actId="26606"/>
          <ac:cxnSpMkLst>
            <pc:docMk/>
            <pc:sldMk cId="3821968507" sldId="373"/>
            <ac:cxnSpMk id="27" creationId="{0C665476-8733-9C22-4257-A3C0A8B0BB21}"/>
          </ac:cxnSpMkLst>
        </pc:cxnChg>
      </pc:sldChg>
      <pc:sldChg chg="addSp delSp modSp add mod">
        <pc:chgData name="Bahde, Johnathan C. VBAMIW" userId="5a79c258-1e15-4bfa-a0ad-bd418e653ace" providerId="ADAL" clId="{AEA00298-3072-4DC0-A967-010CEECE8661}" dt="2026-04-27T12:34:57.115" v="2236" actId="20577"/>
        <pc:sldMkLst>
          <pc:docMk/>
          <pc:sldMk cId="1406707273" sldId="374"/>
        </pc:sldMkLst>
        <pc:spChg chg="mod">
          <ac:chgData name="Bahde, Johnathan C. VBAMIW" userId="5a79c258-1e15-4bfa-a0ad-bd418e653ace" providerId="ADAL" clId="{AEA00298-3072-4DC0-A967-010CEECE8661}" dt="2026-04-27T12:34:57.115" v="2236" actId="20577"/>
          <ac:spMkLst>
            <pc:docMk/>
            <pc:sldMk cId="1406707273" sldId="374"/>
            <ac:spMk id="2" creationId="{21934318-DC68-EE14-54FC-A53D5C40597B}"/>
          </ac:spMkLst>
        </pc:spChg>
        <pc:picChg chg="add mod">
          <ac:chgData name="Bahde, Johnathan C. VBAMIW" userId="5a79c258-1e15-4bfa-a0ad-bd418e653ace" providerId="ADAL" clId="{AEA00298-3072-4DC0-A967-010CEECE8661}" dt="2026-04-27T12:33:53.508" v="2176" actId="1076"/>
          <ac:picMkLst>
            <pc:docMk/>
            <pc:sldMk cId="1406707273" sldId="374"/>
            <ac:picMk id="4" creationId="{426D741F-B6BC-CDF4-FAA2-DECAB195B619}"/>
          </ac:picMkLst>
        </pc:picChg>
        <pc:picChg chg="del">
          <ac:chgData name="Bahde, Johnathan C. VBAMIW" userId="5a79c258-1e15-4bfa-a0ad-bd418e653ace" providerId="ADAL" clId="{AEA00298-3072-4DC0-A967-010CEECE8661}" dt="2026-04-27T12:33:30.375" v="2174" actId="478"/>
          <ac:picMkLst>
            <pc:docMk/>
            <pc:sldMk cId="1406707273" sldId="374"/>
            <ac:picMk id="5" creationId="{E2E31324-1DB8-90E3-7ADE-487EBA5173A5}"/>
          </ac:picMkLst>
        </pc:picChg>
      </pc:sldChg>
      <pc:sldChg chg="addSp delSp modSp add mod setBg">
        <pc:chgData name="Bahde, Johnathan C. VBAMIW" userId="5a79c258-1e15-4bfa-a0ad-bd418e653ace" providerId="ADAL" clId="{AEA00298-3072-4DC0-A967-010CEECE8661}" dt="2026-04-27T13:17:32.909" v="3849" actId="14100"/>
        <pc:sldMkLst>
          <pc:docMk/>
          <pc:sldMk cId="1464196233" sldId="375"/>
        </pc:sldMkLst>
        <pc:spChg chg="mod">
          <ac:chgData name="Bahde, Johnathan C. VBAMIW" userId="5a79c258-1e15-4bfa-a0ad-bd418e653ace" providerId="ADAL" clId="{AEA00298-3072-4DC0-A967-010CEECE8661}" dt="2026-04-27T12:37:03.250" v="2265" actId="1076"/>
          <ac:spMkLst>
            <pc:docMk/>
            <pc:sldMk cId="1464196233" sldId="375"/>
            <ac:spMk id="2" creationId="{C57810C0-DF06-A94B-A04F-67C5A1CC9CE7}"/>
          </ac:spMkLst>
        </pc:spChg>
        <pc:spChg chg="add">
          <ac:chgData name="Bahde, Johnathan C. VBAMIW" userId="5a79c258-1e15-4bfa-a0ad-bd418e653ace" providerId="ADAL" clId="{AEA00298-3072-4DC0-A967-010CEECE8661}" dt="2026-04-27T12:36:11.392" v="2258" actId="26606"/>
          <ac:spMkLst>
            <pc:docMk/>
            <pc:sldMk cId="1464196233" sldId="375"/>
            <ac:spMk id="24" creationId="{AA330523-F25B-4007-B3E5-ABB5637D160A}"/>
          </ac:spMkLst>
        </pc:spChg>
        <pc:grpChg chg="add">
          <ac:chgData name="Bahde, Johnathan C. VBAMIW" userId="5a79c258-1e15-4bfa-a0ad-bd418e653ace" providerId="ADAL" clId="{AEA00298-3072-4DC0-A967-010CEECE8661}" dt="2026-04-27T12:36:11.392" v="2258" actId="26606"/>
          <ac:grpSpMkLst>
            <pc:docMk/>
            <pc:sldMk cId="1464196233" sldId="375"/>
            <ac:grpSpMk id="12" creationId="{B4DE830A-B531-4A3B-96F6-0ECE88B08555}"/>
          </ac:grpSpMkLst>
        </pc:grpChg>
        <pc:picChg chg="del">
          <ac:chgData name="Bahde, Johnathan C. VBAMIW" userId="5a79c258-1e15-4bfa-a0ad-bd418e653ace" providerId="ADAL" clId="{AEA00298-3072-4DC0-A967-010CEECE8661}" dt="2026-04-27T12:34:33.542" v="2178" actId="478"/>
          <ac:picMkLst>
            <pc:docMk/>
            <pc:sldMk cId="1464196233" sldId="375"/>
            <ac:picMk id="4" creationId="{73229095-BD0F-041B-94A9-894F65EEF636}"/>
          </ac:picMkLst>
        </pc:picChg>
        <pc:picChg chg="add del mod">
          <ac:chgData name="Bahde, Johnathan C. VBAMIW" userId="5a79c258-1e15-4bfa-a0ad-bd418e653ace" providerId="ADAL" clId="{AEA00298-3072-4DC0-A967-010CEECE8661}" dt="2026-04-27T12:35:47.594" v="2255" actId="478"/>
          <ac:picMkLst>
            <pc:docMk/>
            <pc:sldMk cId="1464196233" sldId="375"/>
            <ac:picMk id="5" creationId="{579A9BE5-5EB1-A4C1-8A54-B7ACA0DE95EE}"/>
          </ac:picMkLst>
        </pc:picChg>
        <pc:picChg chg="add mod">
          <ac:chgData name="Bahde, Johnathan C. VBAMIW" userId="5a79c258-1e15-4bfa-a0ad-bd418e653ace" providerId="ADAL" clId="{AEA00298-3072-4DC0-A967-010CEECE8661}" dt="2026-04-27T13:17:32.909" v="3849" actId="14100"/>
          <ac:picMkLst>
            <pc:docMk/>
            <pc:sldMk cId="1464196233" sldId="375"/>
            <ac:picMk id="7" creationId="{79722345-A44C-7333-DF80-1E6009B7F892}"/>
          </ac:picMkLst>
        </pc:picChg>
      </pc:sldChg>
      <pc:sldChg chg="addSp delSp modSp add mod ord setBg setClrOvrMap">
        <pc:chgData name="Bahde, Johnathan C. VBAMIW" userId="5a79c258-1e15-4bfa-a0ad-bd418e653ace" providerId="ADAL" clId="{AEA00298-3072-4DC0-A967-010CEECE8661}" dt="2026-04-27T12:57:57.625" v="3416"/>
        <pc:sldMkLst>
          <pc:docMk/>
          <pc:sldMk cId="3759593192" sldId="376"/>
        </pc:sldMkLst>
        <pc:spChg chg="mod">
          <ac:chgData name="Bahde, Johnathan C. VBAMIW" userId="5a79c258-1e15-4bfa-a0ad-bd418e653ace" providerId="ADAL" clId="{AEA00298-3072-4DC0-A967-010CEECE8661}" dt="2026-04-27T12:53:06.771" v="3378" actId="26606"/>
          <ac:spMkLst>
            <pc:docMk/>
            <pc:sldMk cId="3759593192" sldId="376"/>
            <ac:spMk id="2" creationId="{8C76EAFA-CF60-B9EB-0EBB-05A968B99DA5}"/>
          </ac:spMkLst>
        </pc:spChg>
        <pc:spChg chg="add del">
          <ac:chgData name="Bahde, Johnathan C. VBAMIW" userId="5a79c258-1e15-4bfa-a0ad-bd418e653ace" providerId="ADAL" clId="{AEA00298-3072-4DC0-A967-010CEECE8661}" dt="2026-04-27T12:53:06.756" v="3377" actId="26606"/>
          <ac:spMkLst>
            <pc:docMk/>
            <pc:sldMk cId="3759593192" sldId="376"/>
            <ac:spMk id="19" creationId="{DD6BC9EB-F181-48AB-BCA2-3D1DB20D2D87}"/>
          </ac:spMkLst>
        </pc:spChg>
        <pc:spChg chg="add del">
          <ac:chgData name="Bahde, Johnathan C. VBAMIW" userId="5a79c258-1e15-4bfa-a0ad-bd418e653ace" providerId="ADAL" clId="{AEA00298-3072-4DC0-A967-010CEECE8661}" dt="2026-04-27T12:53:06.756" v="3377" actId="26606"/>
          <ac:spMkLst>
            <pc:docMk/>
            <pc:sldMk cId="3759593192" sldId="376"/>
            <ac:spMk id="21" creationId="{D33AAA80-39DC-4020-9BFF-0718F35C7661}"/>
          </ac:spMkLst>
        </pc:spChg>
        <pc:spChg chg="add del">
          <ac:chgData name="Bahde, Johnathan C. VBAMIW" userId="5a79c258-1e15-4bfa-a0ad-bd418e653ace" providerId="ADAL" clId="{AEA00298-3072-4DC0-A967-010CEECE8661}" dt="2026-04-27T12:53:06.756" v="3377" actId="26606"/>
          <ac:spMkLst>
            <pc:docMk/>
            <pc:sldMk cId="3759593192" sldId="376"/>
            <ac:spMk id="25" creationId="{1177F295-741F-4EFF-B0CA-BE69295ADA07}"/>
          </ac:spMkLst>
        </pc:spChg>
        <pc:spChg chg="add">
          <ac:chgData name="Bahde, Johnathan C. VBAMIW" userId="5a79c258-1e15-4bfa-a0ad-bd418e653ace" providerId="ADAL" clId="{AEA00298-3072-4DC0-A967-010CEECE8661}" dt="2026-04-27T12:53:06.771" v="3378" actId="26606"/>
          <ac:spMkLst>
            <pc:docMk/>
            <pc:sldMk cId="3759593192" sldId="376"/>
            <ac:spMk id="40" creationId="{27577DEC-D9A5-404D-9789-702F4319BEC8}"/>
          </ac:spMkLst>
        </pc:spChg>
        <pc:grpChg chg="add del">
          <ac:chgData name="Bahde, Johnathan C. VBAMIW" userId="5a79c258-1e15-4bfa-a0ad-bd418e653ace" providerId="ADAL" clId="{AEA00298-3072-4DC0-A967-010CEECE8661}" dt="2026-04-27T12:53:06.756" v="3377" actId="26606"/>
          <ac:grpSpMkLst>
            <pc:docMk/>
            <pc:sldMk cId="3759593192" sldId="376"/>
            <ac:grpSpMk id="7" creationId="{28460BD8-AE3F-4AC9-9D0B-717052AA5D3A}"/>
          </ac:grpSpMkLst>
        </pc:grpChg>
        <pc:grpChg chg="add">
          <ac:chgData name="Bahde, Johnathan C. VBAMIW" userId="5a79c258-1e15-4bfa-a0ad-bd418e653ace" providerId="ADAL" clId="{AEA00298-3072-4DC0-A967-010CEECE8661}" dt="2026-04-27T12:53:06.771" v="3378" actId="26606"/>
          <ac:grpSpMkLst>
            <pc:docMk/>
            <pc:sldMk cId="3759593192" sldId="376"/>
            <ac:grpSpMk id="31" creationId="{28460BD8-AE3F-4AC9-9D0B-717052AA5D3A}"/>
          </ac:grpSpMkLst>
        </pc:grpChg>
        <pc:grpChg chg="add">
          <ac:chgData name="Bahde, Johnathan C. VBAMIW" userId="5a79c258-1e15-4bfa-a0ad-bd418e653ace" providerId="ADAL" clId="{AEA00298-3072-4DC0-A967-010CEECE8661}" dt="2026-04-27T12:53:06.771" v="3378" actId="26606"/>
          <ac:grpSpMkLst>
            <pc:docMk/>
            <pc:sldMk cId="3759593192" sldId="376"/>
            <ac:grpSpMk id="41" creationId="{CEEA9366-CEA8-4F23-B065-4337F0D836FE}"/>
          </ac:grpSpMkLst>
        </pc:grpChg>
        <pc:cxnChg chg="add del">
          <ac:chgData name="Bahde, Johnathan C. VBAMIW" userId="5a79c258-1e15-4bfa-a0ad-bd418e653ace" providerId="ADAL" clId="{AEA00298-3072-4DC0-A967-010CEECE8661}" dt="2026-04-27T12:53:06.756" v="3377" actId="26606"/>
          <ac:cxnSpMkLst>
            <pc:docMk/>
            <pc:sldMk cId="3759593192" sldId="376"/>
            <ac:cxnSpMk id="23" creationId="{C9C5D90B-7EE3-4D26-AB7D-A5A3A6E11203}"/>
          </ac:cxnSpMkLst>
        </pc:cxnChg>
      </pc:sldChg>
      <pc:sldChg chg="addSp modSp add mod setBg">
        <pc:chgData name="Bahde, Johnathan C. VBAMIW" userId="5a79c258-1e15-4bfa-a0ad-bd418e653ace" providerId="ADAL" clId="{AEA00298-3072-4DC0-A967-010CEECE8661}" dt="2026-04-27T13:17:01.240" v="3848" actId="20577"/>
        <pc:sldMkLst>
          <pc:docMk/>
          <pc:sldMk cId="963467616" sldId="377"/>
        </pc:sldMkLst>
        <pc:spChg chg="mod">
          <ac:chgData name="Bahde, Johnathan C. VBAMIW" userId="5a79c258-1e15-4bfa-a0ad-bd418e653ace" providerId="ADAL" clId="{AEA00298-3072-4DC0-A967-010CEECE8661}" dt="2026-04-27T13:17:01.240" v="3848" actId="20577"/>
          <ac:spMkLst>
            <pc:docMk/>
            <pc:sldMk cId="963467616" sldId="377"/>
            <ac:spMk id="2" creationId="{3137C1B2-00C9-A526-C625-0FB1722D3E5C}"/>
          </ac:spMkLst>
        </pc:spChg>
        <pc:spChg chg="add">
          <ac:chgData name="Bahde, Johnathan C. VBAMIW" userId="5a79c258-1e15-4bfa-a0ad-bd418e653ace" providerId="ADAL" clId="{AEA00298-3072-4DC0-A967-010CEECE8661}" dt="2026-04-27T12:46:58.217" v="3266" actId="26606"/>
          <ac:spMkLst>
            <pc:docMk/>
            <pc:sldMk cId="963467616" sldId="377"/>
            <ac:spMk id="21" creationId="{5A7802B6-FF37-40CF-A7E2-6F2A0D9A91EF}"/>
          </ac:spMkLst>
        </pc:spChg>
        <pc:grpChg chg="add">
          <ac:chgData name="Bahde, Johnathan C. VBAMIW" userId="5a79c258-1e15-4bfa-a0ad-bd418e653ace" providerId="ADAL" clId="{AEA00298-3072-4DC0-A967-010CEECE8661}" dt="2026-04-27T12:46:58.217" v="3266" actId="26606"/>
          <ac:grpSpMkLst>
            <pc:docMk/>
            <pc:sldMk cId="963467616" sldId="377"/>
            <ac:grpSpMk id="9" creationId="{B4DE830A-B531-4A3B-96F6-0ECE88B08555}"/>
          </ac:grpSpMkLst>
        </pc:grpChg>
        <pc:picChg chg="add mod">
          <ac:chgData name="Bahde, Johnathan C. VBAMIW" userId="5a79c258-1e15-4bfa-a0ad-bd418e653ace" providerId="ADAL" clId="{AEA00298-3072-4DC0-A967-010CEECE8661}" dt="2026-04-27T12:46:58.217" v="3266" actId="26606"/>
          <ac:picMkLst>
            <pc:docMk/>
            <pc:sldMk cId="963467616" sldId="377"/>
            <ac:picMk id="4" creationId="{484E7F44-CBAD-06CE-0081-81F14881C4CC}"/>
          </ac:picMkLst>
        </pc:picChg>
      </pc:sldChg>
      <pc:sldChg chg="addSp delSp modSp add mod ord">
        <pc:chgData name="Bahde, Johnathan C. VBAMIW" userId="5a79c258-1e15-4bfa-a0ad-bd418e653ace" providerId="ADAL" clId="{AEA00298-3072-4DC0-A967-010CEECE8661}" dt="2026-04-27T13:12:31.218" v="3830" actId="6559"/>
        <pc:sldMkLst>
          <pc:docMk/>
          <pc:sldMk cId="2302143573" sldId="378"/>
        </pc:sldMkLst>
        <pc:spChg chg="mod">
          <ac:chgData name="Bahde, Johnathan C. VBAMIW" userId="5a79c258-1e15-4bfa-a0ad-bd418e653ace" providerId="ADAL" clId="{AEA00298-3072-4DC0-A967-010CEECE8661}" dt="2026-04-27T13:12:31.218" v="3830" actId="6559"/>
          <ac:spMkLst>
            <pc:docMk/>
            <pc:sldMk cId="2302143573" sldId="378"/>
            <ac:spMk id="2" creationId="{8900B247-3FFD-15EA-169F-86B825436FBC}"/>
          </ac:spMkLst>
        </pc:spChg>
        <pc:spChg chg="add del">
          <ac:chgData name="Bahde, Johnathan C. VBAMIW" userId="5a79c258-1e15-4bfa-a0ad-bd418e653ace" providerId="ADAL" clId="{AEA00298-3072-4DC0-A967-010CEECE8661}" dt="2026-04-27T12:41:02.887" v="2663" actId="26606"/>
          <ac:spMkLst>
            <pc:docMk/>
            <pc:sldMk cId="2302143573" sldId="378"/>
            <ac:spMk id="91" creationId="{C76940C9-5EAC-0F01-47DB-0A190A665633}"/>
          </ac:spMkLst>
        </pc:spChg>
        <pc:spChg chg="add">
          <ac:chgData name="Bahde, Johnathan C. VBAMIW" userId="5a79c258-1e15-4bfa-a0ad-bd418e653ace" providerId="ADAL" clId="{AEA00298-3072-4DC0-A967-010CEECE8661}" dt="2026-04-27T12:41:02.887" v="2663" actId="26606"/>
          <ac:spMkLst>
            <pc:docMk/>
            <pc:sldMk cId="2302143573" sldId="378"/>
            <ac:spMk id="108" creationId="{5A7802B6-FF37-40CF-A7E2-6F2A0D9A91EF}"/>
          </ac:spMkLst>
        </pc:spChg>
        <pc:grpChg chg="add del">
          <ac:chgData name="Bahde, Johnathan C. VBAMIW" userId="5a79c258-1e15-4bfa-a0ad-bd418e653ace" providerId="ADAL" clId="{AEA00298-3072-4DC0-A967-010CEECE8661}" dt="2026-04-27T12:41:02.887" v="2663" actId="26606"/>
          <ac:grpSpMkLst>
            <pc:docMk/>
            <pc:sldMk cId="2302143573" sldId="378"/>
            <ac:grpSpMk id="79" creationId="{F1878C24-B031-2694-1E8A-503DE495AAB6}"/>
          </ac:grpSpMkLst>
        </pc:grpChg>
        <pc:grpChg chg="add del">
          <ac:chgData name="Bahde, Johnathan C. VBAMIW" userId="5a79c258-1e15-4bfa-a0ad-bd418e653ace" providerId="ADAL" clId="{AEA00298-3072-4DC0-A967-010CEECE8661}" dt="2026-04-27T12:41:02.884" v="2662" actId="26606"/>
          <ac:grpSpMkLst>
            <pc:docMk/>
            <pc:sldMk cId="2302143573" sldId="378"/>
            <ac:grpSpMk id="96" creationId="{B4DE830A-B531-4A3B-96F6-0ECE88B08555}"/>
          </ac:grpSpMkLst>
        </pc:grpChg>
        <pc:grpChg chg="add">
          <ac:chgData name="Bahde, Johnathan C. VBAMIW" userId="5a79c258-1e15-4bfa-a0ad-bd418e653ace" providerId="ADAL" clId="{AEA00298-3072-4DC0-A967-010CEECE8661}" dt="2026-04-27T12:41:02.887" v="2663" actId="26606"/>
          <ac:grpSpMkLst>
            <pc:docMk/>
            <pc:sldMk cId="2302143573" sldId="378"/>
            <ac:grpSpMk id="109" creationId="{B4DE830A-B531-4A3B-96F6-0ECE88B08555}"/>
          </ac:grpSpMkLst>
        </pc:grpChg>
        <pc:picChg chg="mod">
          <ac:chgData name="Bahde, Johnathan C. VBAMIW" userId="5a79c258-1e15-4bfa-a0ad-bd418e653ace" providerId="ADAL" clId="{AEA00298-3072-4DC0-A967-010CEECE8661}" dt="2026-04-27T12:41:02.887" v="2663" actId="26606"/>
          <ac:picMkLst>
            <pc:docMk/>
            <pc:sldMk cId="2302143573" sldId="378"/>
            <ac:picMk id="76" creationId="{51F6DF75-4FF6-1CDA-D5BE-51A5973F6DE4}"/>
          </ac:picMkLst>
        </pc:picChg>
      </pc:sldChg>
      <pc:sldChg chg="modSp add mod ord">
        <pc:chgData name="Bahde, Johnathan C. VBAMIW" userId="5a79c258-1e15-4bfa-a0ad-bd418e653ace" providerId="ADAL" clId="{AEA00298-3072-4DC0-A967-010CEECE8661}" dt="2026-04-27T12:58:11.428" v="3420"/>
        <pc:sldMkLst>
          <pc:docMk/>
          <pc:sldMk cId="4018751125" sldId="379"/>
        </pc:sldMkLst>
        <pc:spChg chg="mod">
          <ac:chgData name="Bahde, Johnathan C. VBAMIW" userId="5a79c258-1e15-4bfa-a0ad-bd418e653ace" providerId="ADAL" clId="{AEA00298-3072-4DC0-A967-010CEECE8661}" dt="2026-04-27T12:44:44.248" v="3021" actId="1076"/>
          <ac:spMkLst>
            <pc:docMk/>
            <pc:sldMk cId="4018751125" sldId="379"/>
            <ac:spMk id="2" creationId="{DB90A44C-D1E2-394F-EEF0-BB3F9A133FEF}"/>
          </ac:spMkLst>
        </pc:spChg>
      </pc:sldChg>
      <pc:sldChg chg="addSp delSp modSp add mod ord">
        <pc:chgData name="Bahde, Johnathan C. VBAMIW" userId="5a79c258-1e15-4bfa-a0ad-bd418e653ace" providerId="ADAL" clId="{AEA00298-3072-4DC0-A967-010CEECE8661}" dt="2026-04-27T12:49:33.470" v="3294" actId="1076"/>
        <pc:sldMkLst>
          <pc:docMk/>
          <pc:sldMk cId="255760640" sldId="380"/>
        </pc:sldMkLst>
        <pc:picChg chg="add mod">
          <ac:chgData name="Bahde, Johnathan C. VBAMIW" userId="5a79c258-1e15-4bfa-a0ad-bd418e653ace" providerId="ADAL" clId="{AEA00298-3072-4DC0-A967-010CEECE8661}" dt="2026-04-27T12:49:33.470" v="3294" actId="1076"/>
          <ac:picMkLst>
            <pc:docMk/>
            <pc:sldMk cId="255760640" sldId="380"/>
            <ac:picMk id="4" creationId="{E0FFF786-19CE-3BC9-1903-F0BC445D0E20}"/>
          </ac:picMkLst>
        </pc:picChg>
        <pc:picChg chg="del">
          <ac:chgData name="Bahde, Johnathan C. VBAMIW" userId="5a79c258-1e15-4bfa-a0ad-bd418e653ace" providerId="ADAL" clId="{AEA00298-3072-4DC0-A967-010CEECE8661}" dt="2026-04-27T12:49:09.096" v="3292" actId="478"/>
          <ac:picMkLst>
            <pc:docMk/>
            <pc:sldMk cId="255760640" sldId="380"/>
            <ac:picMk id="7" creationId="{D1AA8553-4A81-D679-D451-1A7A1164D38B}"/>
          </ac:picMkLst>
        </pc:picChg>
      </pc:sldChg>
      <pc:sldChg chg="new del">
        <pc:chgData name="Bahde, Johnathan C. VBAMIW" userId="5a79c258-1e15-4bfa-a0ad-bd418e653ace" providerId="ADAL" clId="{AEA00298-3072-4DC0-A967-010CEECE8661}" dt="2026-04-27T12:48:56.154" v="3288" actId="680"/>
        <pc:sldMkLst>
          <pc:docMk/>
          <pc:sldMk cId="3324557032" sldId="380"/>
        </pc:sldMkLst>
      </pc:sldChg>
      <pc:sldChg chg="addSp delSp modSp add mod ord">
        <pc:chgData name="Bahde, Johnathan C. VBAMIW" userId="5a79c258-1e15-4bfa-a0ad-bd418e653ace" providerId="ADAL" clId="{AEA00298-3072-4DC0-A967-010CEECE8661}" dt="2026-04-27T12:53:47.593" v="3380"/>
        <pc:sldMkLst>
          <pc:docMk/>
          <pc:sldMk cId="2518326553" sldId="381"/>
        </pc:sldMkLst>
        <pc:spChg chg="mod">
          <ac:chgData name="Bahde, Johnathan C. VBAMIW" userId="5a79c258-1e15-4bfa-a0ad-bd418e653ace" providerId="ADAL" clId="{AEA00298-3072-4DC0-A967-010CEECE8661}" dt="2026-04-27T12:51:44.203" v="3364" actId="26606"/>
          <ac:spMkLst>
            <pc:docMk/>
            <pc:sldMk cId="2518326553" sldId="381"/>
            <ac:spMk id="2" creationId="{19857732-E51F-C72E-E501-6693A44FB110}"/>
          </ac:spMkLst>
        </pc:spChg>
        <pc:spChg chg="add del">
          <ac:chgData name="Bahde, Johnathan C. VBAMIW" userId="5a79c258-1e15-4bfa-a0ad-bd418e653ace" providerId="ADAL" clId="{AEA00298-3072-4DC0-A967-010CEECE8661}" dt="2026-04-27T12:51:44.203" v="3364" actId="26606"/>
          <ac:spMkLst>
            <pc:docMk/>
            <pc:sldMk cId="2518326553" sldId="381"/>
            <ac:spMk id="52" creationId="{F06A31E6-4D9C-6FA8-06A6-B336A8A447BC}"/>
          </ac:spMkLst>
        </pc:spChg>
        <pc:spChg chg="add del">
          <ac:chgData name="Bahde, Johnathan C. VBAMIW" userId="5a79c258-1e15-4bfa-a0ad-bd418e653ace" providerId="ADAL" clId="{AEA00298-3072-4DC0-A967-010CEECE8661}" dt="2026-04-27T12:51:44.203" v="3363" actId="26606"/>
          <ac:spMkLst>
            <pc:docMk/>
            <pc:sldMk cId="2518326553" sldId="381"/>
            <ac:spMk id="69" creationId="{AA330523-F25B-4007-B3E5-ABB5637D160A}"/>
          </ac:spMkLst>
        </pc:spChg>
        <pc:grpChg chg="add del">
          <ac:chgData name="Bahde, Johnathan C. VBAMIW" userId="5a79c258-1e15-4bfa-a0ad-bd418e653ace" providerId="ADAL" clId="{AEA00298-3072-4DC0-A967-010CEECE8661}" dt="2026-04-27T12:51:44.203" v="3364" actId="26606"/>
          <ac:grpSpMkLst>
            <pc:docMk/>
            <pc:sldMk cId="2518326553" sldId="381"/>
            <ac:grpSpMk id="40" creationId="{C63F1DE6-7E16-B3AD-C3BD-DE2BE58DADE8}"/>
          </ac:grpSpMkLst>
        </pc:grpChg>
        <pc:grpChg chg="add del">
          <ac:chgData name="Bahde, Johnathan C. VBAMIW" userId="5a79c258-1e15-4bfa-a0ad-bd418e653ace" providerId="ADAL" clId="{AEA00298-3072-4DC0-A967-010CEECE8661}" dt="2026-04-27T12:51:44.203" v="3363" actId="26606"/>
          <ac:grpSpMkLst>
            <pc:docMk/>
            <pc:sldMk cId="2518326553" sldId="381"/>
            <ac:grpSpMk id="57" creationId="{B4DE830A-B531-4A3B-96F6-0ECE88B08555}"/>
          </ac:grpSpMkLst>
        </pc:grpChg>
        <pc:grpChg chg="add">
          <ac:chgData name="Bahde, Johnathan C. VBAMIW" userId="5a79c258-1e15-4bfa-a0ad-bd418e653ace" providerId="ADAL" clId="{AEA00298-3072-4DC0-A967-010CEECE8661}" dt="2026-04-27T12:51:44.203" v="3364" actId="26606"/>
          <ac:grpSpMkLst>
            <pc:docMk/>
            <pc:sldMk cId="2518326553" sldId="381"/>
            <ac:grpSpMk id="71" creationId="{B4DE830A-B531-4A3B-96F6-0ECE88B08555}"/>
          </ac:grpSpMkLst>
        </pc:grpChg>
        <pc:picChg chg="del">
          <ac:chgData name="Bahde, Johnathan C. VBAMIW" userId="5a79c258-1e15-4bfa-a0ad-bd418e653ace" providerId="ADAL" clId="{AEA00298-3072-4DC0-A967-010CEECE8661}" dt="2026-04-27T12:51:04.413" v="3359" actId="478"/>
          <ac:picMkLst>
            <pc:docMk/>
            <pc:sldMk cId="2518326553" sldId="381"/>
            <ac:picMk id="4" creationId="{EAEF33E3-85E6-A6A9-2C8A-E35CFBE52E2D}"/>
          </ac:picMkLst>
        </pc:picChg>
        <pc:picChg chg="add mod">
          <ac:chgData name="Bahde, Johnathan C. VBAMIW" userId="5a79c258-1e15-4bfa-a0ad-bd418e653ace" providerId="ADAL" clId="{AEA00298-3072-4DC0-A967-010CEECE8661}" dt="2026-04-27T12:51:59.257" v="3367" actId="14100"/>
          <ac:picMkLst>
            <pc:docMk/>
            <pc:sldMk cId="2518326553" sldId="381"/>
            <ac:picMk id="5" creationId="{C4276276-02E0-1FF4-D05B-2BEBCFE1BBF0}"/>
          </ac:picMkLst>
        </pc:picChg>
      </pc:sldChg>
      <pc:sldChg chg="addSp delSp modSp add mod ord">
        <pc:chgData name="Bahde, Johnathan C. VBAMIW" userId="5a79c258-1e15-4bfa-a0ad-bd418e653ace" providerId="ADAL" clId="{AEA00298-3072-4DC0-A967-010CEECE8661}" dt="2026-04-27T12:55:26.360" v="3399" actId="14100"/>
        <pc:sldMkLst>
          <pc:docMk/>
          <pc:sldMk cId="1831302548" sldId="382"/>
        </pc:sldMkLst>
        <pc:picChg chg="del">
          <ac:chgData name="Bahde, Johnathan C. VBAMIW" userId="5a79c258-1e15-4bfa-a0ad-bd418e653ace" providerId="ADAL" clId="{AEA00298-3072-4DC0-A967-010CEECE8661}" dt="2026-04-27T12:54:45.560" v="3396" actId="478"/>
          <ac:picMkLst>
            <pc:docMk/>
            <pc:sldMk cId="1831302548" sldId="382"/>
            <ac:picMk id="4" creationId="{1375996F-F6B1-9F8C-CA8E-15E9E0D40512}"/>
          </ac:picMkLst>
        </pc:picChg>
        <pc:picChg chg="add mod">
          <ac:chgData name="Bahde, Johnathan C. VBAMIW" userId="5a79c258-1e15-4bfa-a0ad-bd418e653ace" providerId="ADAL" clId="{AEA00298-3072-4DC0-A967-010CEECE8661}" dt="2026-04-27T12:55:26.360" v="3399" actId="14100"/>
          <ac:picMkLst>
            <pc:docMk/>
            <pc:sldMk cId="1831302548" sldId="382"/>
            <ac:picMk id="5" creationId="{832A52DF-4282-6264-4768-53961885CE16}"/>
          </ac:picMkLst>
        </pc:picChg>
      </pc:sldChg>
      <pc:sldChg chg="addSp modSp new mod setBg">
        <pc:chgData name="Bahde, Johnathan C. VBAMIW" userId="5a79c258-1e15-4bfa-a0ad-bd418e653ace" providerId="ADAL" clId="{AEA00298-3072-4DC0-A967-010CEECE8661}" dt="2026-04-27T13:16:48.792" v="3839" actId="20577"/>
        <pc:sldMkLst>
          <pc:docMk/>
          <pc:sldMk cId="1392791684" sldId="383"/>
        </pc:sldMkLst>
        <pc:spChg chg="mod">
          <ac:chgData name="Bahde, Johnathan C. VBAMIW" userId="5a79c258-1e15-4bfa-a0ad-bd418e653ace" providerId="ADAL" clId="{AEA00298-3072-4DC0-A967-010CEECE8661}" dt="2026-04-27T13:16:48.792" v="3839" actId="20577"/>
          <ac:spMkLst>
            <pc:docMk/>
            <pc:sldMk cId="1392791684" sldId="383"/>
            <ac:spMk id="2" creationId="{4C1CBE95-6ADE-B16E-1E7E-19045BDBA7B2}"/>
          </ac:spMkLst>
        </pc:spChg>
        <pc:spChg chg="add">
          <ac:chgData name="Bahde, Johnathan C. VBAMIW" userId="5a79c258-1e15-4bfa-a0ad-bd418e653ace" providerId="ADAL" clId="{AEA00298-3072-4DC0-A967-010CEECE8661}" dt="2026-04-27T13:02:00.157" v="3691" actId="26606"/>
          <ac:spMkLst>
            <pc:docMk/>
            <pc:sldMk cId="1392791684" sldId="383"/>
            <ac:spMk id="19" creationId="{0ADFFC45-3DC9-4433-926F-043E879D9DFC}"/>
          </ac:spMkLst>
        </pc:spChg>
        <pc:spChg chg="add">
          <ac:chgData name="Bahde, Johnathan C. VBAMIW" userId="5a79c258-1e15-4bfa-a0ad-bd418e653ace" providerId="ADAL" clId="{AEA00298-3072-4DC0-A967-010CEECE8661}" dt="2026-04-27T13:02:00.157" v="3691" actId="26606"/>
          <ac:spMkLst>
            <pc:docMk/>
            <pc:sldMk cId="1392791684" sldId="383"/>
            <ac:spMk id="30" creationId="{69370F01-B8C9-4CE4-824C-92B2792E6ED0}"/>
          </ac:spMkLst>
        </pc:spChg>
        <pc:grpChg chg="add">
          <ac:chgData name="Bahde, Johnathan C. VBAMIW" userId="5a79c258-1e15-4bfa-a0ad-bd418e653ace" providerId="ADAL" clId="{AEA00298-3072-4DC0-A967-010CEECE8661}" dt="2026-04-27T13:02:00.157" v="3691" actId="26606"/>
          <ac:grpSpMkLst>
            <pc:docMk/>
            <pc:sldMk cId="1392791684" sldId="383"/>
            <ac:grpSpMk id="7" creationId="{28460BD8-AE3F-4AC9-9D0B-717052AA5D3A}"/>
          </ac:grpSpMkLst>
        </pc:grpChg>
        <pc:grpChg chg="add">
          <ac:chgData name="Bahde, Johnathan C. VBAMIW" userId="5a79c258-1e15-4bfa-a0ad-bd418e653ace" providerId="ADAL" clId="{AEA00298-3072-4DC0-A967-010CEECE8661}" dt="2026-04-27T13:02:00.157" v="3691" actId="26606"/>
          <ac:grpSpMkLst>
            <pc:docMk/>
            <pc:sldMk cId="1392791684" sldId="383"/>
            <ac:grpSpMk id="21" creationId="{B5F26A87-0610-435F-AA13-BD658385C9D9}"/>
          </ac:grpSpMkLst>
        </pc:grpChg>
      </pc:sldChg>
      <pc:sldChg chg="addSp delSp add mod">
        <pc:chgData name="Bahde, Johnathan C. VBAMIW" userId="5a79c258-1e15-4bfa-a0ad-bd418e653ace" providerId="ADAL" clId="{AEA00298-3072-4DC0-A967-010CEECE8661}" dt="2026-04-27T13:16:14.048" v="3834" actId="22"/>
        <pc:sldMkLst>
          <pc:docMk/>
          <pc:sldMk cId="3496426887" sldId="384"/>
        </pc:sldMkLst>
        <pc:picChg chg="del">
          <ac:chgData name="Bahde, Johnathan C. VBAMIW" userId="5a79c258-1e15-4bfa-a0ad-bd418e653ace" providerId="ADAL" clId="{AEA00298-3072-4DC0-A967-010CEECE8661}" dt="2026-04-27T13:15:55.832" v="3833" actId="478"/>
          <ac:picMkLst>
            <pc:docMk/>
            <pc:sldMk cId="3496426887" sldId="384"/>
            <ac:picMk id="3" creationId="{E13D2711-DB56-1B1C-FF72-B2783C7DB2ED}"/>
          </ac:picMkLst>
        </pc:picChg>
        <pc:picChg chg="add">
          <ac:chgData name="Bahde, Johnathan C. VBAMIW" userId="5a79c258-1e15-4bfa-a0ad-bd418e653ace" providerId="ADAL" clId="{AEA00298-3072-4DC0-A967-010CEECE8661}" dt="2026-04-27T13:16:14.048" v="3834" actId="22"/>
          <ac:picMkLst>
            <pc:docMk/>
            <pc:sldMk cId="3496426887" sldId="384"/>
            <ac:picMk id="4" creationId="{C1BF9B91-3627-3BCD-F28A-EC72C59F2E2E}"/>
          </ac:picMkLst>
        </pc:picChg>
        <pc:picChg chg="del">
          <ac:chgData name="Bahde, Johnathan C. VBAMIW" userId="5a79c258-1e15-4bfa-a0ad-bd418e653ace" providerId="ADAL" clId="{AEA00298-3072-4DC0-A967-010CEECE8661}" dt="2026-04-27T13:15:55.354" v="3832" actId="478"/>
          <ac:picMkLst>
            <pc:docMk/>
            <pc:sldMk cId="3496426887" sldId="384"/>
            <ac:picMk id="10" creationId="{56C7EC33-7771-9075-0CEF-ED2277D6C2BF}"/>
          </ac:picMkLst>
        </pc:picChg>
      </pc:sldChg>
      <pc:sldChg chg="addSp modSp add mod ord setBg setClrOvrMap">
        <pc:chgData name="Bahde, Johnathan C. VBAMIW" userId="5a79c258-1e15-4bfa-a0ad-bd418e653ace" providerId="ADAL" clId="{AEA00298-3072-4DC0-A967-010CEECE8661}" dt="2026-04-27T13:22:46.395" v="4313" actId="6549"/>
        <pc:sldMkLst>
          <pc:docMk/>
          <pc:sldMk cId="1152520071" sldId="385"/>
        </pc:sldMkLst>
        <pc:spChg chg="mod">
          <ac:chgData name="Bahde, Johnathan C. VBAMIW" userId="5a79c258-1e15-4bfa-a0ad-bd418e653ace" providerId="ADAL" clId="{AEA00298-3072-4DC0-A967-010CEECE8661}" dt="2026-04-27T13:22:46.395" v="4313" actId="6549"/>
          <ac:spMkLst>
            <pc:docMk/>
            <pc:sldMk cId="1152520071" sldId="385"/>
            <ac:spMk id="2" creationId="{F4881777-9E85-2CF1-038D-B1DA19CBECD3}"/>
          </ac:spMkLst>
        </pc:spChg>
        <pc:spChg chg="add">
          <ac:chgData name="Bahde, Johnathan C. VBAMIW" userId="5a79c258-1e15-4bfa-a0ad-bd418e653ace" providerId="ADAL" clId="{AEA00298-3072-4DC0-A967-010CEECE8661}" dt="2026-04-27T13:19:45.218" v="4053" actId="26606"/>
          <ac:spMkLst>
            <pc:docMk/>
            <pc:sldMk cId="1152520071" sldId="385"/>
            <ac:spMk id="19" creationId="{9179DE42-5613-4B35-A1E6-6CCBAA13C743}"/>
          </ac:spMkLst>
        </pc:spChg>
        <pc:spChg chg="add">
          <ac:chgData name="Bahde, Johnathan C. VBAMIW" userId="5a79c258-1e15-4bfa-a0ad-bd418e653ace" providerId="ADAL" clId="{AEA00298-3072-4DC0-A967-010CEECE8661}" dt="2026-04-27T13:19:45.218" v="4053" actId="26606"/>
          <ac:spMkLst>
            <pc:docMk/>
            <pc:sldMk cId="1152520071" sldId="385"/>
            <ac:spMk id="25" creationId="{52FB45E9-914E-4471-AC87-E475CD51767D}"/>
          </ac:spMkLst>
        </pc:spChg>
        <pc:spChg chg="add">
          <ac:chgData name="Bahde, Johnathan C. VBAMIW" userId="5a79c258-1e15-4bfa-a0ad-bd418e653ace" providerId="ADAL" clId="{AEA00298-3072-4DC0-A967-010CEECE8661}" dt="2026-04-27T13:19:45.218" v="4053" actId="26606"/>
          <ac:spMkLst>
            <pc:docMk/>
            <pc:sldMk cId="1152520071" sldId="385"/>
            <ac:spMk id="27" creationId="{C310626D-5743-49D4-8F7D-88C4F8F05774}"/>
          </ac:spMkLst>
        </pc:spChg>
        <pc:spChg chg="add">
          <ac:chgData name="Bahde, Johnathan C. VBAMIW" userId="5a79c258-1e15-4bfa-a0ad-bd418e653ace" providerId="ADAL" clId="{AEA00298-3072-4DC0-A967-010CEECE8661}" dt="2026-04-27T13:19:45.218" v="4053" actId="26606"/>
          <ac:spMkLst>
            <pc:docMk/>
            <pc:sldMk cId="1152520071" sldId="385"/>
            <ac:spMk id="29" creationId="{3C195FC1-B568-4C72-9902-34CB35DDD7A1}"/>
          </ac:spMkLst>
        </pc:spChg>
        <pc:spChg chg="add">
          <ac:chgData name="Bahde, Johnathan C. VBAMIW" userId="5a79c258-1e15-4bfa-a0ad-bd418e653ace" providerId="ADAL" clId="{AEA00298-3072-4DC0-A967-010CEECE8661}" dt="2026-04-27T13:19:45.218" v="4053" actId="26606"/>
          <ac:spMkLst>
            <pc:docMk/>
            <pc:sldMk cId="1152520071" sldId="385"/>
            <ac:spMk id="31" creationId="{EF2BDF77-362C-43F0-8CBB-A969EC2AE0C4}"/>
          </ac:spMkLst>
        </pc:spChg>
        <pc:spChg chg="add">
          <ac:chgData name="Bahde, Johnathan C. VBAMIW" userId="5a79c258-1e15-4bfa-a0ad-bd418e653ace" providerId="ADAL" clId="{AEA00298-3072-4DC0-A967-010CEECE8661}" dt="2026-04-27T13:19:45.218" v="4053" actId="26606"/>
          <ac:spMkLst>
            <pc:docMk/>
            <pc:sldMk cId="1152520071" sldId="385"/>
            <ac:spMk id="33" creationId="{4BE96B01-3929-432D-B8C2-ADBCB74C2EF4}"/>
          </ac:spMkLst>
        </pc:spChg>
        <pc:spChg chg="add">
          <ac:chgData name="Bahde, Johnathan C. VBAMIW" userId="5a79c258-1e15-4bfa-a0ad-bd418e653ace" providerId="ADAL" clId="{AEA00298-3072-4DC0-A967-010CEECE8661}" dt="2026-04-27T13:19:45.218" v="4053" actId="26606"/>
          <ac:spMkLst>
            <pc:docMk/>
            <pc:sldMk cId="1152520071" sldId="385"/>
            <ac:spMk id="35" creationId="{2A6FCDE6-CDE2-4C51-B18E-A95CFB679714}"/>
          </ac:spMkLst>
        </pc:spChg>
        <pc:spChg chg="add">
          <ac:chgData name="Bahde, Johnathan C. VBAMIW" userId="5a79c258-1e15-4bfa-a0ad-bd418e653ace" providerId="ADAL" clId="{AEA00298-3072-4DC0-A967-010CEECE8661}" dt="2026-04-27T13:19:45.218" v="4053" actId="26606"/>
          <ac:spMkLst>
            <pc:docMk/>
            <pc:sldMk cId="1152520071" sldId="385"/>
            <ac:spMk id="37" creationId="{9D2E8756-2465-473A-BA2A-2DB1D6224745}"/>
          </ac:spMkLst>
        </pc:spChg>
        <pc:grpChg chg="add">
          <ac:chgData name="Bahde, Johnathan C. VBAMIW" userId="5a79c258-1e15-4bfa-a0ad-bd418e653ace" providerId="ADAL" clId="{AEA00298-3072-4DC0-A967-010CEECE8661}" dt="2026-04-27T13:19:45.218" v="4053" actId="26606"/>
          <ac:grpSpMkLst>
            <pc:docMk/>
            <pc:sldMk cId="1152520071" sldId="385"/>
            <ac:grpSpMk id="7" creationId="{28460BD8-AE3F-4AC9-9D0B-717052AA5D3A}"/>
          </ac:grpSpMkLst>
        </pc:grpChg>
      </pc:sldChg>
      <pc:sldChg chg="addSp modSp new mod setBg">
        <pc:chgData name="Bahde, Johnathan C. VBAMIW" userId="5a79c258-1e15-4bfa-a0ad-bd418e653ace" providerId="ADAL" clId="{AEA00298-3072-4DC0-A967-010CEECE8661}" dt="2026-04-27T13:31:03.492" v="4897" actId="20577"/>
        <pc:sldMkLst>
          <pc:docMk/>
          <pc:sldMk cId="2177589914" sldId="386"/>
        </pc:sldMkLst>
        <pc:spChg chg="mod">
          <ac:chgData name="Bahde, Johnathan C. VBAMIW" userId="5a79c258-1e15-4bfa-a0ad-bd418e653ace" providerId="ADAL" clId="{AEA00298-3072-4DC0-A967-010CEECE8661}" dt="2026-04-27T13:31:03.492" v="4897" actId="20577"/>
          <ac:spMkLst>
            <pc:docMk/>
            <pc:sldMk cId="2177589914" sldId="386"/>
            <ac:spMk id="2" creationId="{1D158755-B182-E5A5-5078-FBD1100234CC}"/>
          </ac:spMkLst>
        </pc:spChg>
        <pc:spChg chg="add">
          <ac:chgData name="Bahde, Johnathan C. VBAMIW" userId="5a79c258-1e15-4bfa-a0ad-bd418e653ace" providerId="ADAL" clId="{AEA00298-3072-4DC0-A967-010CEECE8661}" dt="2026-04-27T13:24:26.180" v="4540" actId="26606"/>
          <ac:spMkLst>
            <pc:docMk/>
            <pc:sldMk cId="2177589914" sldId="386"/>
            <ac:spMk id="21" creationId="{5A7802B6-FF37-40CF-A7E2-6F2A0D9A91EF}"/>
          </ac:spMkLst>
        </pc:spChg>
        <pc:grpChg chg="add">
          <ac:chgData name="Bahde, Johnathan C. VBAMIW" userId="5a79c258-1e15-4bfa-a0ad-bd418e653ace" providerId="ADAL" clId="{AEA00298-3072-4DC0-A967-010CEECE8661}" dt="2026-04-27T13:24:26.180" v="4540" actId="26606"/>
          <ac:grpSpMkLst>
            <pc:docMk/>
            <pc:sldMk cId="2177589914" sldId="386"/>
            <ac:grpSpMk id="9" creationId="{B4DE830A-B531-4A3B-96F6-0ECE88B08555}"/>
          </ac:grpSpMkLst>
        </pc:grpChg>
        <pc:picChg chg="add">
          <ac:chgData name="Bahde, Johnathan C. VBAMIW" userId="5a79c258-1e15-4bfa-a0ad-bd418e653ace" providerId="ADAL" clId="{AEA00298-3072-4DC0-A967-010CEECE8661}" dt="2026-04-27T13:24:26.180" v="4540" actId="26606"/>
          <ac:picMkLst>
            <pc:docMk/>
            <pc:sldMk cId="2177589914" sldId="386"/>
            <ac:picMk id="6" creationId="{7B7C7AC5-27B5-CEBA-0292-0F09C2B8CEE2}"/>
          </ac:picMkLst>
        </pc:picChg>
      </pc:sldChg>
      <pc:sldChg chg="modSp add mod ord">
        <pc:chgData name="Bahde, Johnathan C. VBAMIW" userId="5a79c258-1e15-4bfa-a0ad-bd418e653ace" providerId="ADAL" clId="{AEA00298-3072-4DC0-A967-010CEECE8661}" dt="2026-04-27T14:16:28.428" v="5026" actId="33524"/>
        <pc:sldMkLst>
          <pc:docMk/>
          <pc:sldMk cId="2134516628" sldId="387"/>
        </pc:sldMkLst>
        <pc:spChg chg="mod">
          <ac:chgData name="Bahde, Johnathan C. VBAMIW" userId="5a79c258-1e15-4bfa-a0ad-bd418e653ace" providerId="ADAL" clId="{AEA00298-3072-4DC0-A967-010CEECE8661}" dt="2026-04-27T14:16:28.428" v="5026" actId="33524"/>
          <ac:spMkLst>
            <pc:docMk/>
            <pc:sldMk cId="2134516628" sldId="387"/>
            <ac:spMk id="2" creationId="{A6E38850-62E4-9569-4B41-FEA40A1E206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82B951-AFFF-3499-FDE3-02A7F0BD15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5896A-FCE2-110F-B202-A8E435372D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69F83-204D-4778-AAD0-A0F851A3AEEE}" type="datetimeFigureOut">
              <a:rPr lang="en-US" smtClean="0"/>
              <a:t>04/27/2026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BFBA0-47AD-543A-6AE4-769D8F865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FC355-FEF6-ED8F-8D0E-F362E204A0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69D59-B021-49CB-887D-52B8FEE1CE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69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E3C21-C3CB-4B8D-9033-56C1B3CE75FA}" type="datetimeFigureOut">
              <a:rPr lang="en-US" smtClean="0"/>
              <a:t>04/27/2026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32C3C-A191-48C2-A7E8-9C96AF841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9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4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F1A8D-D7B0-DBD3-8BD0-E286C5FA1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4F5F36-907C-AC3E-A952-DC44E23CB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F050E4-060B-0F71-D6EC-DA0526BBA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7D67E-D24D-5386-7A66-7A472E0F7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5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3F97B-8902-0196-F53F-C30D7A797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492BE-81D5-195B-B80E-3E24F03067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B600AE-A16A-2FE1-3DE9-09C3768C1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29F5B-96A4-C0EF-DC3D-40326DE31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64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FA625-946C-33A6-7933-0E31695C1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34A6A9-C480-1D32-C716-83994BD62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7AF089-36CF-1691-8CFB-26A80ECC6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61F6D-3F28-2342-6E49-B60030BF0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94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7BC57-08B1-558F-BDCE-77066BF93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4DF361-84B6-3C42-5408-C466FC2D2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242582-3642-6C9C-EBF6-7FC56FF5B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86DA-38F0-9494-8C7C-16986F508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12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2BF39-ACC7-BA1E-3194-AF0FCB573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35AED9-BC82-1015-4FAC-1DCBC1DED2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D4D61C-8193-E2CE-D099-86C9222CA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B7023-D949-1A03-2B64-D0528E461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6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CCC2-1224-8E5D-55D6-A8FC4C458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96FFD4-4D6A-CDC2-8131-D1CF1021B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16C424-4F7C-72CD-0E83-AE074E4CC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8BCEF-5466-99EE-0AAC-56E49761B9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5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E912C-8458-2DA2-5CE6-FA397AB9B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0FD130-532A-B9D4-C885-0D5C792A43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08CF46-E0CE-8DD7-2905-E22D58D60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72248-96AC-8402-6906-657F6460E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81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F6746-6B6B-AE5E-2206-985B76CE8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CCAF0-E808-888B-2849-B8B2CFFA5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6CC3D0-D17E-8173-ED82-BD2E37F70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3BB60-F9B6-810D-34D0-AB2FA7D7E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50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8EA0A-9ED8-C589-FE12-C25ACD444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7AC715-DDF5-0E03-D322-BC5D29B58C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CAF383-FD93-C88A-F888-E6D6F473F6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D9F9C-2844-C33D-AC6B-C2A6B90E8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8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58B09-1262-5D28-1BBF-E7EC13B26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06255-AFE7-7627-9C37-0A9B043F04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70D343-5B9B-5ADF-3CE6-8CC09104F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CCF6B-B03A-2F02-BED4-CD1311475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9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80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DEE62-BCED-E2D7-1BC9-7DC43472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DA3FC0-3CD9-A604-CB4D-B793866EB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429BE0-CCDD-22C7-4B5F-6C24A3A62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99727-70C0-FEEE-DEFD-F2B444284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45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688EC-3EEE-357A-D326-54108B738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BC8593-B03A-D56E-C85F-3291A2A56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91BD6F-3D79-DDE8-9DE5-5A164D41D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56BCA-E4E3-51CC-77BF-D26C56EDD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91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9A64E-7A83-4967-A0F3-FBDC06121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517E7C-D242-B1A8-0BEB-807493F8C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A885A0-FA1D-5ED6-BB55-535FA217B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53D73-54E1-EEFD-9B5A-E67951CAF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8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680FD-4B5F-F51A-D170-4D719E62A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F42CB3-A2D2-B49F-2EF0-11431FB02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E324F4-49D1-34A7-88AF-684B9CD11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D0F5A-35E6-2976-BBAE-E547ACA8B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22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86302-B796-8829-5C14-62124494D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EDD111-36E5-9FA1-F3C5-36B2D1CD9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546C2F-3114-242D-488C-4461142E9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4098F-6E5B-A455-ADE9-D7EB26F8D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77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8687-FAD8-9D03-7960-1A2E3C60D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30595F-7E19-2396-C107-EF9504031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46BD53-3220-CF45-CE96-A16652AA0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CC8D1-3B7E-24FC-2DAA-38D91EBCB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30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E9AA2-6C19-CAF0-9B82-AF21B873B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B43529-38DB-AEA6-4FC4-BA38B41A2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171040-0A18-2928-23FC-AA90BB16F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83163-156E-9033-1B79-22C00AC18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733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1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9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93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00188-A0F0-54B6-C786-81515F9C4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16BDCA-3F6E-982B-F65A-2D8A68A16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302817-0C40-F13F-CC85-EAA5981DB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80CF2-4D47-696D-9788-80D96F3EC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9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37D64-1CFB-DDF8-1259-D3A1E730A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BFE007-35D2-E346-9964-4292CA92D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A3C58C-15F4-8498-9A17-1B3414C15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33067-6427-F10B-B088-559595EF1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06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9030F-D382-7A7B-147A-0C6089851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669280-CEB8-6FE6-616D-815A4C6325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1ADD88-5185-F14C-AB9E-496B67334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BC645-E8DB-CB94-7386-6C4806EB4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79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55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A2124-4984-86BC-C5FA-F6A173533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BC2415-51EF-3BA6-D19D-86FAD6630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5687F5-71E6-12F7-5002-9B9CE47C0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ED824-FD0A-699D-6DE6-8283702C7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2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04/27/2026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549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04/27/2026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045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04/27/2026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7152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04/27/2026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04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04/27/2026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8134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04/27/2026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840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04/27/2026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756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04/27/2026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2815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ECDFC6B-0742-962E-44A1-19C9C173B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848" y="425303"/>
            <a:ext cx="11305217" cy="6007394"/>
          </a:xfrm>
          <a:prstGeom prst="rect">
            <a:avLst/>
          </a:prstGeom>
          <a:effectLst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1" y="633046"/>
            <a:ext cx="10571998" cy="3366198"/>
          </a:xfrm>
          <a:ln>
            <a:noFill/>
          </a:ln>
          <a:effectLst/>
        </p:spPr>
        <p:txBody>
          <a:bodyPr/>
          <a:lstStyle>
            <a:lvl1pPr algn="ctr">
              <a:defRPr sz="7200" b="1" spc="-30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62915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DBC817-DA57-A518-5544-0D3B819C7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873FFF3-C7B6-C678-1B03-17FBD0D5A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174" y="425303"/>
            <a:ext cx="5379242" cy="598343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217" y="924167"/>
            <a:ext cx="4383156" cy="5009322"/>
          </a:xfrm>
          <a:solidFill>
            <a:schemeClr val="accent1">
              <a:lumMod val="50000"/>
            </a:schemeClr>
          </a:solidFill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0FE23B-34E3-BAAF-E01D-BE221B4A94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924512"/>
            <a:ext cx="4750904" cy="5008977"/>
          </a:xfr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9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1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905615-9FD2-EBB3-89AB-555B373EB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23955" y="414670"/>
            <a:ext cx="7132110" cy="60180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B638DB-3E00-7F4B-D4B7-9D7F09056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0459" y="420624"/>
            <a:ext cx="4183496" cy="60167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EED07-CDD5-9244-28FA-5195E6795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35934" y="422551"/>
            <a:ext cx="4183495" cy="601014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717" y="924339"/>
            <a:ext cx="3990110" cy="500932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B5AB4E8D-8B32-8B00-8152-856C592BAB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46793" y="924340"/>
            <a:ext cx="5684373" cy="5009322"/>
          </a:xfrm>
          <a:effectLst/>
        </p:spPr>
        <p:txBody>
          <a:bodyPr lIns="0" rIns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 marL="4572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2pPr>
            <a:lvl3pPr marL="9144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3pPr>
            <a:lvl4pPr marL="13716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4pPr>
            <a:lvl5pPr marL="18288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1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04/27/2026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7656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176A3-24B8-086B-739F-2B3DCE8BE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4300"/>
            <a:ext cx="6858000" cy="12166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96EFAA-0851-646A-8758-C20243901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422551"/>
            <a:ext cx="1142492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1" y="685800"/>
            <a:ext cx="10571998" cy="2983528"/>
          </a:xfrm>
          <a:effectLst/>
        </p:spPr>
        <p:txBody>
          <a:bodyPr/>
          <a:lstStyle>
            <a:lvl1pPr algn="ctr">
              <a:defRPr sz="3600" spc="0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71258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F4DCF8-BA15-AB79-2D14-040F5A063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22DD7-291D-E347-8A4C-07E31E681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92299" y="-2231063"/>
            <a:ext cx="6007395" cy="1132012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660" y="1017858"/>
            <a:ext cx="10650681" cy="2719255"/>
          </a:xfrm>
          <a:noFill/>
          <a:effectLst/>
        </p:spPr>
        <p:txBody>
          <a:bodyPr anchor="b"/>
          <a:lstStyle>
            <a:lvl1pPr algn="ctr">
              <a:defRPr sz="7200" spc="-300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0FE23B-34E3-BAAF-E01D-BE221B4A94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660" y="4042066"/>
            <a:ext cx="10650681" cy="2296843"/>
          </a:xfrm>
          <a:effectLst/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2785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05E210-05B5-5EA1-C778-30BB3A494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9987"/>
            <a:ext cx="11320130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792193-1165-3487-6FB9-133CB518C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90924" y="-2235006"/>
            <a:ext cx="6010147" cy="1132013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1" y="1741064"/>
            <a:ext cx="10571998" cy="1928264"/>
          </a:xfrm>
          <a:ln>
            <a:noFill/>
          </a:ln>
          <a:effectLst/>
        </p:spPr>
        <p:txBody>
          <a:bodyPr/>
          <a:lstStyle>
            <a:lvl1pPr algn="ctr">
              <a:defRPr sz="3600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0" y="3694102"/>
            <a:ext cx="10572000" cy="896468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80000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4A700F-42CA-D7A9-D709-C0017521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rgbClr val="F9E0B9"/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1DA139-D8FD-A752-758D-4F836DFB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353" t="-388" r="-1" b="-254"/>
          <a:stretch/>
        </p:blipFill>
        <p:spPr>
          <a:xfrm rot="16200000" flipH="1">
            <a:off x="210940" y="1589892"/>
            <a:ext cx="5245922" cy="366758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5516" y="1433219"/>
            <a:ext cx="5695102" cy="2092049"/>
          </a:xfrm>
          <a:noFill/>
          <a:effectLst/>
        </p:spPr>
        <p:txBody>
          <a:bodyPr anchor="b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96F37D4-7152-EA75-8D7D-D8F7D6DD9C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0099" y="1974707"/>
            <a:ext cx="2907792" cy="2907792"/>
          </a:xfrm>
          <a:solidFill>
            <a:srgbClr val="F9E0B9"/>
          </a:solidFill>
          <a:effectLst/>
        </p:spPr>
        <p:txBody>
          <a:bodyPr anchor="t"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AFBE5B12-0D10-DA99-093A-2C4FB738B21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6789" y="3525268"/>
            <a:ext cx="5683829" cy="2595429"/>
          </a:xfrm>
          <a:effectLst/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95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1D7C89-8451-1944-C2B3-53AADAC99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78" y="422551"/>
            <a:ext cx="4223822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B15EB-5194-C74B-F881-D3DCBE85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5499" y="422551"/>
            <a:ext cx="7144823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633845"/>
            <a:ext cx="3990110" cy="219248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5614EF-4CFA-2D69-0F78-9D7409E2337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423" y="3174531"/>
            <a:ext cx="3772622" cy="3122360"/>
          </a:xfrm>
          <a:effectLst/>
        </p:spPr>
        <p:txBody>
          <a:bodyPr rIns="274320" anchor="t"/>
          <a:lstStyle>
            <a:lvl1pPr marL="283464" indent="-28346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637B-A7C5-34FF-5B51-32392DAEAB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7732" y="946205"/>
            <a:ext cx="5971020" cy="5161655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640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E625C-F0A4-564D-CEE2-6B3595CEB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61889" y="0"/>
            <a:ext cx="6230111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157637"/>
            <a:ext cx="4851694" cy="2190705"/>
          </a:xfrm>
          <a:noFill/>
          <a:effectLst/>
        </p:spPr>
        <p:txBody>
          <a:bodyPr anchor="b"/>
          <a:lstStyle>
            <a:lvl1pPr algn="l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4D8C78-00C3-F3D7-17C3-F1667E463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0999" y="422551"/>
            <a:ext cx="5124893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13E61FD-F54A-5F86-FCED-3BD4C8AA4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353" t="-388" r="-1" b="-254"/>
          <a:stretch/>
        </p:blipFill>
        <p:spPr>
          <a:xfrm flipH="1">
            <a:off x="659106" y="3429000"/>
            <a:ext cx="4589830" cy="27804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F0290F-2D31-F9FB-AD35-B76947AF1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6863" y="776532"/>
            <a:ext cx="3434316" cy="5018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47A5B6-0F99-C044-C209-F3190EEFA3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6663" y="776288"/>
            <a:ext cx="3433762" cy="5018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E96890F-0832-5087-193F-70CF33DEE0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92615" y="2505979"/>
            <a:ext cx="4837385" cy="3926717"/>
          </a:xfrm>
          <a:effectLst/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681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4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DB3CB-355C-968A-7F5F-71E03504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1D7C89-8451-1944-C2B3-53AADAC99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78" y="422551"/>
            <a:ext cx="4223822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B15EB-5194-C74B-F881-D3DCBE85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5499" y="422551"/>
            <a:ext cx="7144823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924339"/>
            <a:ext cx="3990110" cy="500932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637B-A7C5-34FF-5B51-32392DAEAB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53836" y="1371602"/>
            <a:ext cx="6177309" cy="1953489"/>
          </a:xfrm>
          <a:effectLst/>
        </p:spPr>
        <p:txBody>
          <a:bodyPr anchor="t"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87279F-936E-0F41-B533-7990D668D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53836" y="3446156"/>
            <a:ext cx="6177309" cy="0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CDD03AA1-6D53-FEB1-9B22-57C1066DA33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53836" y="3745924"/>
            <a:ext cx="6177309" cy="2238918"/>
          </a:xfrm>
          <a:effectLst/>
        </p:spPr>
        <p:txBody>
          <a:bodyPr anchor="t"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371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12B799F-04B8-4A62-EB7D-F17311231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56500" y="0"/>
            <a:ext cx="46355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F310BE-5861-E73D-5979-D11A9715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270" y="487680"/>
            <a:ext cx="6482080" cy="59029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12F5E6-EC22-5E10-94FB-5E546A7B9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95630" y="477518"/>
            <a:ext cx="6482079" cy="591312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6952" y="477518"/>
            <a:ext cx="3829465" cy="2693887"/>
          </a:xfrm>
          <a:noFill/>
          <a:effectLst/>
        </p:spPr>
        <p:txBody>
          <a:bodyPr anchor="b"/>
          <a:lstStyle>
            <a:lvl1pPr algn="l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4BBA88A-FAA8-CE13-2A76-BF8B014AE34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52500" y="909638"/>
            <a:ext cx="5578475" cy="5038725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E96890F-0832-5087-193F-70CF33DEE0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6953" y="3449781"/>
            <a:ext cx="3829465" cy="2940860"/>
          </a:xfrm>
          <a:effectLst/>
        </p:spPr>
        <p:txBody>
          <a:bodyPr anchor="t"/>
          <a:lstStyle>
            <a:lvl1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818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176A3-24B8-086B-739F-2B3DCE8BE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4300"/>
            <a:ext cx="6858000" cy="12166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96EFAA-0851-646A-8758-C20243901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422551"/>
            <a:ext cx="1142492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373" y="571501"/>
            <a:ext cx="11139054" cy="1028699"/>
          </a:xfrm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E10735F5-6B7D-348D-AC70-8BC10CB5F70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860550"/>
            <a:ext cx="10515600" cy="41989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34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DAFCA1-BDD9-1108-8F95-E3FC1A793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0" y="0"/>
            <a:ext cx="11532896" cy="6858000"/>
            <a:chOff x="659106" y="0"/>
            <a:chExt cx="11532896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BFDB24-6BE4-2FC0-F772-DC1DE926E485}"/>
                </a:ext>
              </a:extLst>
            </p:cNvPr>
            <p:cNvSpPr/>
            <p:nvPr/>
          </p:nvSpPr>
          <p:spPr>
            <a:xfrm>
              <a:off x="5995086" y="0"/>
              <a:ext cx="6196916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0" dist="508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131EABEA-AB8A-5E4C-A6DD-8F32B70E9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1353" t="-388" r="-1" b="-254"/>
            <a:stretch/>
          </p:blipFill>
          <p:spPr>
            <a:xfrm flipH="1">
              <a:off x="659106" y="1956391"/>
              <a:ext cx="4878094" cy="278041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279AAC-0D81-D3CD-3F0F-E8CEE0F56D43}"/>
                </a:ext>
              </a:extLst>
            </p:cNvPr>
            <p:cNvSpPr/>
            <p:nvPr/>
          </p:nvSpPr>
          <p:spPr>
            <a:xfrm>
              <a:off x="1328303" y="776532"/>
              <a:ext cx="3434316" cy="50182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542" y="132080"/>
            <a:ext cx="4928894" cy="6507711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0720B2D-C199-57FA-9453-DBFB607BA9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29500" y="992188"/>
            <a:ext cx="3425825" cy="5018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5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04/27/2026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9301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11222B-29F6-BF2A-09DE-82F659638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4300"/>
            <a:ext cx="6858000" cy="121666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35F993-EADB-1C5A-7158-41E510B70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422551"/>
            <a:ext cx="1142492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12E34E-DBAF-BA5D-15D9-E69A05535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1889759"/>
            <a:ext cx="11424920" cy="45429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571499"/>
            <a:ext cx="11118274" cy="1154114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BF6A552-CE6A-3977-8507-74A1C4C4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41667" y="2461056"/>
            <a:ext cx="3626424" cy="3721535"/>
          </a:xfrm>
          <a:effectLst/>
        </p:spPr>
        <p:txBody>
          <a:bodyPr anchor="t">
            <a:normAutofit/>
          </a:bodyPr>
          <a:lstStyle>
            <a:lvl1pPr marL="28575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4C80689F-A123-F6D7-2AA8-9166317EF42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95282" y="2440275"/>
            <a:ext cx="5164553" cy="3721534"/>
          </a:xfrm>
          <a:effectLst/>
        </p:spPr>
        <p:txBody>
          <a:bodyPr anchor="t">
            <a:norm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34747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20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04/27/2026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173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04/27/2026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724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04/27/2026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808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04/27/2026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04/27/2026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82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04/27/2026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171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BD38-A805-4B2C-9BDF-D56E94387879}" type="datetime1">
              <a:rPr lang="en-US" smtClean="0"/>
              <a:t>04/27/2026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5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  <p:sldLayoutId id="2147483881" r:id="rId21"/>
    <p:sldLayoutId id="2147483669" r:id="rId22"/>
    <p:sldLayoutId id="2147483672" r:id="rId23"/>
    <p:sldLayoutId id="2147483687" r:id="rId24"/>
    <p:sldLayoutId id="2147483671" r:id="rId25"/>
    <p:sldLayoutId id="2147483688" r:id="rId26"/>
    <p:sldLayoutId id="2147483690" r:id="rId27"/>
    <p:sldLayoutId id="2147483691" r:id="rId28"/>
    <p:sldLayoutId id="2147483692" r:id="rId29"/>
    <p:sldLayoutId id="2147483693" r:id="rId3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62A4-2E4B-23FB-9F8B-D54C0F90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noProof="0" dirty="0"/>
              <a:t>5302B</a:t>
            </a:r>
            <a:br>
              <a:rPr lang="en-US" noProof="0" dirty="0"/>
            </a:br>
            <a:r>
              <a:rPr lang="en-US" noProof="0" dirty="0"/>
              <a:t>Cleland Dole ACT</a:t>
            </a:r>
          </a:p>
        </p:txBody>
      </p:sp>
    </p:spTree>
    <p:extLst>
      <p:ext uri="{BB962C8B-B14F-4D97-AF65-F5344CB8AC3E}">
        <p14:creationId xmlns:p14="http://schemas.microsoft.com/office/powerpoint/2010/main" val="43183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168A8C-409D-B77C-48BC-9C305AD3A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1FCA3-BEBD-1DB6-08D2-EB846EE5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l"/>
            <a:r>
              <a:rPr lang="en-US" sz="9600" noProof="0" dirty="0">
                <a:solidFill>
                  <a:srgbClr val="FFFFFF"/>
                </a:solidFill>
              </a:rPr>
              <a:t>Definitions</a:t>
            </a:r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87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0DEEEE-F3A9-FFCE-4B50-A65E3270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704" y="1161288"/>
            <a:ext cx="6574536" cy="46680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kern="1200" spc="0" dirty="0">
                <a:solidFill>
                  <a:schemeClr val="tx2"/>
                </a:solidFill>
              </a:rPr>
              <a:t>On Behalf of a beneficiary: information received from the following:</a:t>
            </a:r>
            <a:br>
              <a:rPr lang="en-US" sz="2800" kern="1200" spc="0" dirty="0">
                <a:solidFill>
                  <a:schemeClr val="tx2"/>
                </a:solidFill>
              </a:rPr>
            </a:br>
            <a:br>
              <a:rPr lang="en-US" sz="2800" kern="1200" spc="0" dirty="0">
                <a:solidFill>
                  <a:schemeClr val="tx2"/>
                </a:solidFill>
              </a:rPr>
            </a:br>
            <a:r>
              <a:rPr lang="en-US" sz="2800" kern="1200" spc="0" dirty="0">
                <a:solidFill>
                  <a:schemeClr val="tx2"/>
                </a:solidFill>
              </a:rPr>
              <a:t>* Designated representative of record</a:t>
            </a:r>
            <a:br>
              <a:rPr lang="en-US" sz="2800" kern="1200" spc="0" dirty="0">
                <a:solidFill>
                  <a:schemeClr val="tx2"/>
                </a:solidFill>
              </a:rPr>
            </a:br>
            <a:r>
              <a:rPr lang="en-US" sz="2800" kern="1200" spc="0" dirty="0">
                <a:solidFill>
                  <a:schemeClr val="tx2"/>
                </a:solidFill>
              </a:rPr>
              <a:t>* Fiduciary                             </a:t>
            </a:r>
            <a:br>
              <a:rPr lang="en-US" sz="2800" kern="1200" spc="0" dirty="0">
                <a:solidFill>
                  <a:schemeClr val="tx2"/>
                </a:solidFill>
              </a:rPr>
            </a:br>
            <a:r>
              <a:rPr lang="en-US" sz="2800" kern="1200" spc="0" dirty="0">
                <a:solidFill>
                  <a:schemeClr val="tx2"/>
                </a:solidFill>
              </a:rPr>
              <a:t>* Third Party	</a:t>
            </a:r>
            <a:br>
              <a:rPr lang="en-US" sz="2800" kern="1200" spc="0" dirty="0">
                <a:solidFill>
                  <a:schemeClr val="tx2"/>
                </a:solidFill>
              </a:rPr>
            </a:br>
            <a:r>
              <a:rPr lang="en-US" sz="2800" spc="0" dirty="0">
                <a:solidFill>
                  <a:schemeClr val="tx2"/>
                </a:solidFill>
              </a:rPr>
              <a:t>* </a:t>
            </a:r>
            <a:r>
              <a:rPr lang="en-US" sz="2800" kern="1200" spc="0" dirty="0">
                <a:solidFill>
                  <a:schemeClr val="tx2"/>
                </a:solidFill>
              </a:rPr>
              <a:t>Through Matching agreement </a:t>
            </a:r>
            <a:br>
              <a:rPr lang="en-US" sz="2800" kern="1200" spc="0" dirty="0">
                <a:solidFill>
                  <a:schemeClr val="tx2"/>
                </a:solidFill>
              </a:rPr>
            </a:br>
            <a:r>
              <a:rPr lang="en-US" sz="2800" spc="0" dirty="0">
                <a:solidFill>
                  <a:schemeClr val="tx2"/>
                </a:solidFill>
              </a:rPr>
              <a:t>   </a:t>
            </a:r>
            <a:r>
              <a:rPr lang="en-US" sz="2800" kern="1200" spc="0" dirty="0">
                <a:solidFill>
                  <a:schemeClr val="tx2"/>
                </a:solidFill>
              </a:rPr>
              <a:t>(SSA, BOP)</a:t>
            </a:r>
            <a:br>
              <a:rPr lang="en-US" sz="1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6" name="Graphic 75" descr="Bank">
            <a:extLst>
              <a:ext uri="{FF2B5EF4-FFF2-40B4-BE49-F238E27FC236}">
                <a16:creationId xmlns:a16="http://schemas.microsoft.com/office/drawing/2014/main" id="{21872F11-369C-0193-4380-B7254F3B9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6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1B45B9-CACB-C5CB-3187-A18E6330A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794AD643-CF95-1B67-0245-2D2835660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8169D36-DF4D-C0CE-C691-08B0B0635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7E7D3D9-CCC8-E4E2-2FB2-F2E89918A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id="{9D176ABC-E3ED-CCE1-0C3D-B01F168CB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Rectangle 25">
              <a:extLst>
                <a:ext uri="{FF2B5EF4-FFF2-40B4-BE49-F238E27FC236}">
                  <a16:creationId xmlns:a16="http://schemas.microsoft.com/office/drawing/2014/main" id="{FD82EB19-3CF9-9CBA-41FD-AA08F5F67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E6355ED1-09C7-B7B2-49F1-59C8EDF82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Rectangle 27">
              <a:extLst>
                <a:ext uri="{FF2B5EF4-FFF2-40B4-BE49-F238E27FC236}">
                  <a16:creationId xmlns:a16="http://schemas.microsoft.com/office/drawing/2014/main" id="{1CCFEEBD-92EC-C034-4329-01B8E078C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6" name="Rectangle 28">
              <a:extLst>
                <a:ext uri="{FF2B5EF4-FFF2-40B4-BE49-F238E27FC236}">
                  <a16:creationId xmlns:a16="http://schemas.microsoft.com/office/drawing/2014/main" id="{E4A60521-C7E0-80A3-65A4-38A53E42B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7" name="Rectangle 29">
              <a:extLst>
                <a:ext uri="{FF2B5EF4-FFF2-40B4-BE49-F238E27FC236}">
                  <a16:creationId xmlns:a16="http://schemas.microsoft.com/office/drawing/2014/main" id="{9F9FFAE3-61CA-F6A0-C24F-4098F4F5D6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6E8FA3EF-0D84-8D38-9854-76759A331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BD838E1A-3CD2-6928-6732-ED8431297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2E6B04-4B8C-AA96-1233-970BB0FE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518" y="766007"/>
            <a:ext cx="6978648" cy="45639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200" u="sng" spc="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5302 Start date:</a:t>
            </a:r>
            <a:r>
              <a:rPr lang="en-US" sz="2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earliest date VA receives or is notified of information from any source ordinarily treated as a basis for initiating an adjustment to benefits that results in potential debt.</a:t>
            </a:r>
            <a:br>
              <a:rPr lang="en-US" sz="2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u="sng" spc="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Timely Decision due Date:</a:t>
            </a:r>
            <a:r>
              <a:rPr lang="en-US" sz="2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date of which VA is required to provide a decision and associated notice to comply with 38 U.S.C. 5302B</a:t>
            </a:r>
            <a:br>
              <a:rPr lang="en-US" sz="2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u="sng" spc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5302B</a:t>
            </a:r>
            <a:r>
              <a:rPr lang="en-US" sz="2200" u="sng" spc="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Period</a:t>
            </a:r>
            <a:r>
              <a:rPr lang="en-US" sz="2200" spc="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spc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time frame during which the overpayment was not incurred</a:t>
            </a:r>
            <a:r>
              <a:rPr lang="en-US" sz="2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u="sng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u="sng" spc="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Paid date:</a:t>
            </a:r>
            <a:r>
              <a:rPr lang="en-US" sz="22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date through which the beneficiary has received their last payment.</a:t>
            </a:r>
            <a:endParaRPr lang="en-US" sz="2200" kern="1200" spc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42F3B1D6-9120-01A2-2AE7-3D57E048B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6" name="Graphic 75" descr="Bank">
            <a:extLst>
              <a:ext uri="{FF2B5EF4-FFF2-40B4-BE49-F238E27FC236}">
                <a16:creationId xmlns:a16="http://schemas.microsoft.com/office/drawing/2014/main" id="{D3AAF33C-E06C-201F-6F91-4BCD391BE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772" y="1541920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6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DD2675-62D4-EE9C-2DB9-5A9284D92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0E031-341E-D4D3-6971-C50F016C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r"/>
            <a:r>
              <a:rPr lang="en-US" sz="5400" noProof="0" dirty="0">
                <a:solidFill>
                  <a:schemeClr val="accent1"/>
                </a:solidFill>
              </a:rPr>
              <a:t>Timeline for 5302B</a:t>
            </a: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1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D9A00-F623-9F7D-014C-C6A6D794A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9C06E7E-1281-1ACF-2422-B1A53C970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3662CD-F869-9F64-582F-A00783487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F80069-6D8A-070F-169A-4D5C7E89C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22972E85-D8A6-6D70-3D88-9EB3586DC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C233E3D9-6B28-78C7-F38F-CAE95958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42BEF6DB-B8D8-C49D-C294-B80FE633C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391E7B6-DD66-D37A-114D-14740488B9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24B82D68-5D14-61D1-F9C9-5BB273A3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C7D6D679-B996-AA0F-51A8-406592F7F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79AC8F8-C44F-3EFC-1D7A-033617E5C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A6D46B3-CEB3-1930-3468-76D0E64C3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96BE96A-3EB1-9C43-ABF0-3D3260A17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7F7A9D37-894E-3564-39ED-53CA7A4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E1FFB32-50EC-CF90-BC61-6F205D53A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EC87F598-C596-EF90-0F6B-A345A04D4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DE9CE7-5093-2E59-5DBF-11CED4150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EA18B2-E540-85B9-C12D-50E6E836A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0B20A60-3AEE-8A98-1464-2698CF34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093" y="622444"/>
            <a:ext cx="7766936" cy="10318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algn="r"/>
            <a:r>
              <a:rPr lang="en-US" sz="5400" dirty="0">
                <a:solidFill>
                  <a:schemeClr val="accent1"/>
                </a:solidFill>
              </a:rPr>
              <a:t>Timeline without a delay attributable to Beneficiary</a:t>
            </a:r>
            <a:endParaRPr lang="en-US" sz="5400" noProof="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A3A19-0201-E227-5DCB-8FEDE023E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94" y="2398021"/>
            <a:ext cx="10386018" cy="32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9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6A4B53-7438-2584-8743-1646EC08C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72461-FEAD-BA2F-609E-D8052878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51" y="12700"/>
            <a:ext cx="3497565" cy="10532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l"/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Timeline</a:t>
            </a:r>
            <a:endParaRPr lang="en-US" sz="4400" kern="1200" noProof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B4CD3-F362-AE5F-D1AC-480FBE49A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98" y="951079"/>
            <a:ext cx="9856177" cy="589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68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650295-C5B4-91E2-2D56-08E625C62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857732-E51F-C72E-E501-6693A44F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Timeline with delay attributable to Beneficiary</a:t>
            </a:r>
            <a:endParaRPr lang="en-US" sz="3400" kern="1200" noProof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76276-02E0-1FF4-D05B-2BEBCFE1B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83" y="422990"/>
            <a:ext cx="10823296" cy="39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6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264569-1B48-B376-8D09-0AB80883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377FDB1F-F10E-B042-3A20-ECDBD9662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A749E93-BC6E-4DC2-5D0E-2C0A14463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7CD0150-831E-0DBB-61AE-AB0D89EBB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0C0BAD33-C4A1-2EAA-51E9-B21E16BA8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id="{D80BD215-B81F-4D0D-5002-0B5CE842B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911B3BB7-5535-E5C3-0C66-BC0171AA1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5B414E52-902D-7319-A8A2-0E7977BB2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905D9D01-E8B3-F0A8-EE50-C6381104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23657230-AD52-54E5-A962-4F4E3B309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C49EEF7C-E85B-D8B9-8742-1067AA6AE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545C2E2B-F1B6-E263-676B-D48FE16B2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8D1B4C-A4FB-5279-66C4-467D648B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51" y="12700"/>
            <a:ext cx="3497565" cy="10532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l"/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Timeline</a:t>
            </a:r>
            <a:endParaRPr lang="en-US" sz="4400" kern="1200" noProof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D933497-1315-D7CF-F1EC-4B3DA1CE4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A52DF-4282-6264-4768-53961885C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34" y="952500"/>
            <a:ext cx="10796924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02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0A8EE-7D6A-ADF5-5C66-5CCB4DFE8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76EAFA-CF60-B9EB-0EBB-05A968B9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r">
              <a:lnSpc>
                <a:spcPct val="90000"/>
              </a:lnSpc>
            </a:pPr>
            <a:r>
              <a:rPr lang="en-US" sz="3400" noProof="0">
                <a:solidFill>
                  <a:schemeClr val="accent1"/>
                </a:solidFill>
              </a:rPr>
              <a:t>External Calculator:</a:t>
            </a:r>
            <a:br>
              <a:rPr lang="en-US" sz="3400" noProof="0">
                <a:solidFill>
                  <a:schemeClr val="accent1"/>
                </a:solidFill>
              </a:rPr>
            </a:br>
            <a:r>
              <a:rPr lang="en-US" sz="3400" noProof="0">
                <a:solidFill>
                  <a:schemeClr val="accent1"/>
                </a:solidFill>
              </a:rPr>
              <a:t> </a:t>
            </a:r>
            <a:br>
              <a:rPr lang="en-US" sz="3400" noProof="0">
                <a:solidFill>
                  <a:schemeClr val="accent1"/>
                </a:solidFill>
              </a:rPr>
            </a:br>
            <a:r>
              <a:rPr lang="en-US" sz="3400" noProof="0">
                <a:solidFill>
                  <a:schemeClr val="accent1"/>
                </a:solidFill>
              </a:rPr>
              <a:t>Extending the Timeliness Period</a:t>
            </a:r>
          </a:p>
        </p:txBody>
      </p:sp>
    </p:spTree>
    <p:extLst>
      <p:ext uri="{BB962C8B-B14F-4D97-AF65-F5344CB8AC3E}">
        <p14:creationId xmlns:p14="http://schemas.microsoft.com/office/powerpoint/2010/main" val="3759593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057005-97AC-38A8-EC65-0476C93D7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2" name="Isosceles Triangle 111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3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4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5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00B247-3FFD-15EA-169F-86B82543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316" y="865264"/>
            <a:ext cx="5394155" cy="42020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200" kern="1200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Delays Directly attribuatable to Beneficiary’s Actions: </a:t>
            </a:r>
            <a:r>
              <a:rPr lang="en-US" sz="2200" kern="1200" spc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days attributable to beneficiary’s request, inaction, or failure to cooperate.</a:t>
            </a:r>
            <a:br>
              <a:rPr lang="en-US" sz="2200" kern="1200" spc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spc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Total Beneficiary Delay: </a:t>
            </a:r>
            <a:r>
              <a:rPr lang="en-US" sz="2200" kern="1200" spc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Number of days attribuate to the beneficiary that extends the timeliness period, outside their basic due process rights.</a:t>
            </a:r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6" name="Graphic 75" descr="Bank">
            <a:extLst>
              <a:ext uri="{FF2B5EF4-FFF2-40B4-BE49-F238E27FC236}">
                <a16:creationId xmlns:a16="http://schemas.microsoft.com/office/drawing/2014/main" id="{51F6DF75-4FF6-1CDA-D5BE-51A5973F6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7740-ED88-9F6A-89FF-4B0DFAAC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25282-EE8D-71BA-6317-EECFE33238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9375" y="924512"/>
            <a:ext cx="4750904" cy="5008977"/>
          </a:xfrm>
        </p:spPr>
        <p:txBody>
          <a:bodyPr/>
          <a:lstStyle/>
          <a:p>
            <a:pPr lvl="0"/>
            <a:r>
              <a:rPr lang="en-US" sz="2800" noProof="0" dirty="0">
                <a:solidFill>
                  <a:schemeClr val="bg1"/>
                </a:solidFill>
              </a:rPr>
              <a:t>What is it - Background</a:t>
            </a:r>
          </a:p>
          <a:p>
            <a:pPr lvl="0"/>
            <a:r>
              <a:rPr lang="en-US" sz="2800" noProof="0" dirty="0">
                <a:solidFill>
                  <a:schemeClr val="bg1"/>
                </a:solidFill>
              </a:rPr>
              <a:t>Definitions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External Calculator</a:t>
            </a:r>
          </a:p>
          <a:p>
            <a:pPr lvl="0"/>
            <a:r>
              <a:rPr lang="en-US" sz="2800" noProof="0" dirty="0">
                <a:solidFill>
                  <a:schemeClr val="bg1"/>
                </a:solidFill>
              </a:rPr>
              <a:t>Administrative Decision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What it looks like in file</a:t>
            </a:r>
          </a:p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9924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B65B0E-0098-58FE-A941-0EC1CCD19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7F84734-8962-4F60-3C32-A12C34A1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270C4A0-3841-5F1B-F53F-E664113E8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72942B7-55F1-052E-AC04-0109172052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23">
              <a:extLst>
                <a:ext uri="{FF2B5EF4-FFF2-40B4-BE49-F238E27FC236}">
                  <a16:creationId xmlns:a16="http://schemas.microsoft.com/office/drawing/2014/main" id="{C7FC160E-E503-5E87-C7C6-18A8CD192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1" name="Rectangle 25">
              <a:extLst>
                <a:ext uri="{FF2B5EF4-FFF2-40B4-BE49-F238E27FC236}">
                  <a16:creationId xmlns:a16="http://schemas.microsoft.com/office/drawing/2014/main" id="{F8EF3988-6ADF-506E-E8E8-0474E7016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2" name="Isosceles Triangle 111">
              <a:extLst>
                <a:ext uri="{FF2B5EF4-FFF2-40B4-BE49-F238E27FC236}">
                  <a16:creationId xmlns:a16="http://schemas.microsoft.com/office/drawing/2014/main" id="{63C07172-9894-2185-9527-71EEE0F1D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3" name="Rectangle 27">
              <a:extLst>
                <a:ext uri="{FF2B5EF4-FFF2-40B4-BE49-F238E27FC236}">
                  <a16:creationId xmlns:a16="http://schemas.microsoft.com/office/drawing/2014/main" id="{366110BF-E323-9B17-D345-ECAF9D44D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4" name="Rectangle 28">
              <a:extLst>
                <a:ext uri="{FF2B5EF4-FFF2-40B4-BE49-F238E27FC236}">
                  <a16:creationId xmlns:a16="http://schemas.microsoft.com/office/drawing/2014/main" id="{10DEFDFF-E9D7-C27C-2DEC-2174BF7D0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5" name="Rectangle 29">
              <a:extLst>
                <a:ext uri="{FF2B5EF4-FFF2-40B4-BE49-F238E27FC236}">
                  <a16:creationId xmlns:a16="http://schemas.microsoft.com/office/drawing/2014/main" id="{A3CD7C5E-C930-6A69-037D-19A3992FA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27D4C6EA-29E3-BAC7-2419-7326E8086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id="{10D3A4A7-06DC-4477-D87C-3CF963E9F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90A44C-D1E2-394F-EEF0-BB3F9A13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841" y="1331967"/>
            <a:ext cx="5394155" cy="42020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2200" kern="1200" spc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Delays Directly attributable to Beneficiary’s Actions: </a:t>
            </a:r>
            <a:br>
              <a:rPr lang="en-US" sz="2200" kern="1200" spc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200" spc="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spc="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request for extensions to submit evidence</a:t>
            </a:r>
            <a:br>
              <a:rPr lang="en-US" sz="2200" spc="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spc="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*request for rescheduling of hearing</a:t>
            </a:r>
            <a:br>
              <a:rPr lang="en-US" sz="2200" spc="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spc="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request for rescheduling of examination</a:t>
            </a:r>
            <a:br>
              <a:rPr lang="en-US" sz="2200" spc="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spc="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returned mail and actions taken to resolve</a:t>
            </a:r>
            <a:br>
              <a:rPr lang="en-US" sz="2200" kern="1200" spc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200" kern="1200" spc="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200" kern="1200" spc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kern="1200" spc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Delays NOT Attributable to Beneficiary’s Actions: </a:t>
            </a:r>
            <a:br>
              <a:rPr lang="en-US" sz="2200" kern="1200" spc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200" spc="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spc="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Initial request for hearing</a:t>
            </a:r>
            <a:br>
              <a:rPr lang="en-US" sz="2200" spc="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spc="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Initial request for examination</a:t>
            </a:r>
            <a:br>
              <a:rPr lang="en-US" sz="2200" spc="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spc="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returned mail due to VA’s error</a:t>
            </a:r>
            <a:endParaRPr lang="en-US" sz="2200" kern="1200" spc="0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5C911EA4-93F9-4CE6-DBE0-2C6762DDF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6" name="Graphic 75" descr="Bank">
            <a:extLst>
              <a:ext uri="{FF2B5EF4-FFF2-40B4-BE49-F238E27FC236}">
                <a16:creationId xmlns:a16="http://schemas.microsoft.com/office/drawing/2014/main" id="{2CA12546-1C6E-F5C0-6A05-650D0F7F2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A87A5-AB0A-F0C3-59D1-C528828BB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56D78-D0F1-156D-E6A6-078B9AB7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lvl="0"/>
            <a:r>
              <a:rPr lang="en-US" noProof="0" dirty="0"/>
              <a:t>External Calculator</a:t>
            </a:r>
          </a:p>
        </p:txBody>
      </p:sp>
    </p:spTree>
    <p:extLst>
      <p:ext uri="{BB962C8B-B14F-4D97-AF65-F5344CB8AC3E}">
        <p14:creationId xmlns:p14="http://schemas.microsoft.com/office/powerpoint/2010/main" val="245351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1CBE95-6ADE-B16E-1E7E-19045BDB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7" y="962557"/>
            <a:ext cx="9385813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4400" spc="0" dirty="0">
                <a:solidFill>
                  <a:schemeClr val="tx1"/>
                </a:solidFill>
              </a:rPr>
              <a:t>Scenario:</a:t>
            </a:r>
            <a:br>
              <a:rPr lang="en-US" sz="2600" spc="0" dirty="0">
                <a:solidFill>
                  <a:schemeClr val="accent1"/>
                </a:solidFill>
              </a:rPr>
            </a:br>
            <a:br>
              <a:rPr lang="en-US" sz="2600" spc="0" dirty="0">
                <a:solidFill>
                  <a:schemeClr val="accent1"/>
                </a:solidFill>
              </a:rPr>
            </a:br>
            <a:r>
              <a:rPr lang="en-US" sz="2600" spc="0" dirty="0">
                <a:solidFill>
                  <a:schemeClr val="accent1"/>
                </a:solidFill>
              </a:rPr>
              <a:t>*Veteran reported Divorce on </a:t>
            </a:r>
            <a:r>
              <a:rPr lang="en-US" sz="2600" spc="0" dirty="0">
                <a:solidFill>
                  <a:schemeClr val="tx1"/>
                </a:solidFill>
              </a:rPr>
              <a:t>06/20/2023</a:t>
            </a:r>
            <a:br>
              <a:rPr lang="en-US" sz="2600" spc="0" dirty="0">
                <a:solidFill>
                  <a:schemeClr val="tx1"/>
                </a:solidFill>
              </a:rPr>
            </a:br>
            <a:br>
              <a:rPr lang="en-US" sz="2600" spc="0" dirty="0">
                <a:solidFill>
                  <a:schemeClr val="accent1"/>
                </a:solidFill>
              </a:rPr>
            </a:br>
            <a:r>
              <a:rPr lang="en-US" sz="2600" spc="0" dirty="0">
                <a:solidFill>
                  <a:schemeClr val="accent1"/>
                </a:solidFill>
              </a:rPr>
              <a:t>*Date of divorce</a:t>
            </a:r>
            <a:r>
              <a:rPr lang="en-US" sz="2600" spc="0" dirty="0">
                <a:solidFill>
                  <a:schemeClr val="tx1"/>
                </a:solidFill>
              </a:rPr>
              <a:t>: 01/05/2023</a:t>
            </a:r>
            <a:br>
              <a:rPr lang="en-US" sz="2600" spc="0" dirty="0">
                <a:solidFill>
                  <a:schemeClr val="accent1"/>
                </a:solidFill>
              </a:rPr>
            </a:br>
            <a:endParaRPr lang="en-US" sz="2600" spc="0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91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0B9ABA-3555-6F76-B4EB-A6EE19C15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2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1B0DF-86D1-EB55-2CFB-2B42192C8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4" y="607857"/>
            <a:ext cx="6960759" cy="11413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algn="l"/>
            <a:r>
              <a:rPr lang="en-US" sz="6000" dirty="0">
                <a:solidFill>
                  <a:srgbClr val="FFFFFF"/>
                </a:solidFill>
              </a:rPr>
              <a:t>5302B 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Calculator</a:t>
            </a:r>
            <a:endParaRPr lang="en-US" sz="6000" noProof="0" dirty="0">
              <a:solidFill>
                <a:srgbClr val="FFFFFF"/>
              </a:solidFill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916F62-A58D-DFE0-ABE0-65CC9CC3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703" y="102633"/>
            <a:ext cx="7676927" cy="67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9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D3714-3791-C31C-0070-30F9C5F68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761A-E85B-E19C-45DD-3D291A7D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85800"/>
            <a:ext cx="10571998" cy="952500"/>
          </a:xfrm>
        </p:spPr>
        <p:txBody>
          <a:bodyPr/>
          <a:lstStyle/>
          <a:p>
            <a:pPr lvl="0"/>
            <a:r>
              <a:rPr lang="en-US" dirty="0"/>
              <a:t>5302B Calculator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41ACB-A38B-0E5B-92F4-FCB6EB03F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888" y="1780881"/>
            <a:ext cx="8764223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44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2E8B0-00E9-4943-42F9-DD28D80FE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34318-DC68-EE14-54FC-A53D5C40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85800"/>
            <a:ext cx="10571998" cy="952500"/>
          </a:xfrm>
        </p:spPr>
        <p:txBody>
          <a:bodyPr/>
          <a:lstStyle/>
          <a:p>
            <a:pPr lvl="0"/>
            <a:r>
              <a:rPr lang="en-US" noProof="0" dirty="0"/>
              <a:t>5302B Calculator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D741F-B6BC-CDF4-FAA2-DECAB195B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84" y="1428088"/>
            <a:ext cx="7573432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07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1A4001-5ECA-FF2C-8096-64B975C9A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7810C0-DF06-A94B-A04F-67C5A1CC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0216" y="1275736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l"/>
            <a:r>
              <a:rPr lang="en-US" sz="44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5302B Calculator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722345-A44C-7333-DF80-1E6009B7F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02" y="114300"/>
            <a:ext cx="7535869" cy="66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96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2029E6-7A07-AB05-2729-7062BD270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37C1B2-00C9-A526-C625-0FB1722D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264" y="1808418"/>
            <a:ext cx="4299666" cy="32491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algn="l">
              <a:lnSpc>
                <a:spcPct val="90000"/>
              </a:lnSpc>
            </a:pPr>
            <a:r>
              <a:rPr lang="en-US" sz="2600" u="sng" kern="1200" spc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Extending the Timeliness Period:</a:t>
            </a:r>
            <a:br>
              <a:rPr lang="en-US" sz="2600" kern="1200" spc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spc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spc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Veteran failed to report to a requested hearing on 4/01/2024</a:t>
            </a:r>
            <a:br>
              <a:rPr lang="en-US" sz="2600" kern="1200" spc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spc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spc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Request to reschedule hearing on 4/01/2024</a:t>
            </a:r>
            <a:br>
              <a:rPr lang="en-US" sz="2600" kern="1200" spc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spc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spc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Subsequent hearing conducted on 05/23/2024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E7F44-CBAD-06CE-0081-81F14881C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04" y="2510390"/>
            <a:ext cx="3765692" cy="184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67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F3F00-9B0F-944E-92EF-DE7674636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302A705-4C3C-53C1-4FD7-4E5BCE02F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C9F13E1-A408-F236-8F69-AAC6B0CC5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759B22-DAB9-8AC1-58CD-9A6310CF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9BE641F-0863-48FC-86E2-50BD39213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1FD19333-8E97-538E-594A-FDB2A58B8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DD69C9-144E-D886-E134-1E2AD15A9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227A7A27-0FDE-E9E4-CCBE-9ECC95AA1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CB5EC87-70FC-930F-06A3-8F55A3552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7560CA0-DCE2-D617-9353-CD76CD68F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6FB8D22-CC2B-67E4-5D43-1FCE29C56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55C63EE-B4BE-9489-EECD-59DF97E79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1A87B0-C576-1164-5A02-C417E7C5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0216" y="1275736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l"/>
            <a:r>
              <a:rPr lang="en-US" sz="44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5302B Calculator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9DA2E9F-955D-53D4-3306-51F9F1273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FF786-19CE-3BC9-1903-F0BC445D0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06" y="12700"/>
            <a:ext cx="7753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0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59698-218B-DCE1-7D67-2946294EC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AE4E-A72D-16B5-6339-4C805146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lvl="0"/>
            <a:r>
              <a:rPr lang="en-US" noProof="0" dirty="0"/>
              <a:t>Administrative Decision</a:t>
            </a:r>
          </a:p>
        </p:txBody>
      </p:sp>
    </p:spTree>
    <p:extLst>
      <p:ext uri="{BB962C8B-B14F-4D97-AF65-F5344CB8AC3E}">
        <p14:creationId xmlns:p14="http://schemas.microsoft.com/office/powerpoint/2010/main" val="314445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8CF8F5-609D-E31E-6659-2E3CE630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r"/>
            <a:r>
              <a:rPr lang="en-US" sz="5400" noProof="0">
                <a:solidFill>
                  <a:schemeClr val="accent1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17393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D1251-D285-D78D-1219-CBA629DF6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AE60D56-1DC1-F6BB-736C-B513BA4D4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455565"/>
            <a:ext cx="4352762" cy="5945235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FA27C0-B116-8E7B-14CF-7C1D6ADD5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194" y="455565"/>
            <a:ext cx="4389139" cy="59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72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6DDDA-B0D0-5FDA-F292-1842AB7F7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BF9B91-3627-3BCD-F28A-EC72C59F2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045" y="885470"/>
            <a:ext cx="9735909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26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595CE5-9728-BFF2-868F-FE0FADA64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81777-9E85-2CF1-038D-B1DA19CB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34" y="3923516"/>
            <a:ext cx="6960759" cy="28496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algn="l">
              <a:lnSpc>
                <a:spcPct val="90000"/>
              </a:lnSpc>
            </a:pPr>
            <a:r>
              <a:rPr lang="en-US" sz="6700" spc="0" noProof="0" dirty="0">
                <a:solidFill>
                  <a:srgbClr val="FFFFFF"/>
                </a:solidFill>
              </a:rPr>
              <a:t>Applicability of SOP</a:t>
            </a:r>
            <a:br>
              <a:rPr lang="en-US" sz="2900" spc="0" noProof="0" dirty="0">
                <a:solidFill>
                  <a:srgbClr val="FFFFFF"/>
                </a:solidFill>
              </a:rPr>
            </a:br>
            <a:br>
              <a:rPr lang="en-US" sz="2900" spc="0" noProof="0" dirty="0">
                <a:solidFill>
                  <a:srgbClr val="FFFFFF"/>
                </a:solidFill>
              </a:rPr>
            </a:br>
            <a:r>
              <a:rPr lang="en-US" sz="2900" spc="0" noProof="0" dirty="0">
                <a:solidFill>
                  <a:srgbClr val="FFFFFF"/>
                </a:solidFill>
              </a:rPr>
              <a:t>All Cases in which overpayment is pending or established on or after June 27, 2023</a:t>
            </a:r>
            <a:br>
              <a:rPr lang="en-US" sz="2900" spc="0" noProof="0" dirty="0">
                <a:solidFill>
                  <a:srgbClr val="FFFFFF"/>
                </a:solidFill>
              </a:rPr>
            </a:br>
            <a:br>
              <a:rPr lang="en-US" sz="2900" spc="0" noProof="0" dirty="0">
                <a:solidFill>
                  <a:srgbClr val="FFFFFF"/>
                </a:solidFill>
              </a:rPr>
            </a:br>
            <a:r>
              <a:rPr lang="en-US" sz="2900" spc="0" noProof="0" dirty="0">
                <a:solidFill>
                  <a:srgbClr val="FFFFFF"/>
                </a:solidFill>
              </a:rPr>
              <a:t>Exceptions to SOP Applicability:</a:t>
            </a:r>
            <a:br>
              <a:rPr lang="en-US" sz="2900" spc="0" noProof="0" dirty="0">
                <a:solidFill>
                  <a:srgbClr val="FFFFFF"/>
                </a:solidFill>
              </a:rPr>
            </a:br>
            <a:br>
              <a:rPr lang="en-US" sz="2900" spc="0" noProof="0" dirty="0">
                <a:solidFill>
                  <a:srgbClr val="FFFFFF"/>
                </a:solidFill>
              </a:rPr>
            </a:br>
            <a:r>
              <a:rPr lang="en-US" sz="2900" spc="0" noProof="0" dirty="0">
                <a:solidFill>
                  <a:srgbClr val="FFFFFF"/>
                </a:solidFill>
              </a:rPr>
              <a:t>	* Evidence of fraud, misrepresentation, or bad faith</a:t>
            </a:r>
            <a:br>
              <a:rPr lang="en-US" sz="2900" spc="0" noProof="0" dirty="0">
                <a:solidFill>
                  <a:srgbClr val="FFFFFF"/>
                </a:solidFill>
              </a:rPr>
            </a:br>
            <a:r>
              <a:rPr lang="en-US" sz="2900" spc="0" noProof="0" dirty="0">
                <a:solidFill>
                  <a:srgbClr val="FFFFFF"/>
                </a:solidFill>
              </a:rPr>
              <a:t>	* does not relieve of responsibility to provide current information</a:t>
            </a:r>
            <a:br>
              <a:rPr lang="en-US" sz="2900" spc="0" noProof="0" dirty="0">
                <a:solidFill>
                  <a:srgbClr val="FFFFFF"/>
                </a:solidFill>
              </a:rPr>
            </a:br>
            <a:r>
              <a:rPr lang="en-US" sz="2900" spc="0" noProof="0" dirty="0">
                <a:solidFill>
                  <a:srgbClr val="FFFFFF"/>
                </a:solidFill>
              </a:rPr>
              <a:t>	* does not apply to SSA income match cases from</a:t>
            </a:r>
            <a:r>
              <a:rPr lang="en-US" sz="2900" spc="0" dirty="0">
                <a:solidFill>
                  <a:srgbClr val="FFFFFF"/>
                </a:solidFill>
              </a:rPr>
              <a:t> June 24, 2022</a:t>
            </a:r>
            <a:br>
              <a:rPr lang="en-US" sz="2900" spc="0" noProof="0" dirty="0">
                <a:solidFill>
                  <a:srgbClr val="FFFFFF"/>
                </a:solidFill>
              </a:rPr>
            </a:br>
            <a:br>
              <a:rPr lang="en-US" sz="2900" noProof="0" dirty="0">
                <a:solidFill>
                  <a:srgbClr val="FFFFFF"/>
                </a:solidFill>
              </a:rPr>
            </a:br>
            <a:endParaRPr lang="en-US" sz="2900" noProof="0" dirty="0">
              <a:solidFill>
                <a:srgbClr val="FFFFFF"/>
              </a:solidFill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20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158755-B182-E5A5-5078-FBD11002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775" y="2618626"/>
            <a:ext cx="4299666" cy="32491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br>
              <a:rPr lang="en-US" sz="2200" kern="1200" spc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spc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200" spc="0" dirty="0">
                <a:solidFill>
                  <a:schemeClr val="tx1"/>
                </a:solidFill>
              </a:rPr>
              <a:t>Question: </a:t>
            </a:r>
            <a:r>
              <a:rPr lang="en-US" sz="2200" spc="0" dirty="0">
                <a:solidFill>
                  <a:schemeClr val="bg2"/>
                </a:solidFill>
              </a:rPr>
              <a:t>It is noted that the bill was enacted December 29, 2022, however VA did not start processing these adjustments until December 8, 2025. </a:t>
            </a:r>
            <a:r>
              <a:rPr lang="en-US" sz="2200" kern="1200" spc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Will there be a retroactive review of claims finalized before 12/8/2025 but subject to 5302B? </a:t>
            </a:r>
            <a:br>
              <a:rPr lang="en-US" sz="2200" kern="1200" spc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Answer: </a:t>
            </a:r>
            <a:r>
              <a:rPr lang="en-US" sz="2200" kern="1200" spc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Yes, a rework project is in the works along with additional guidance for claims that fall under this timeline.</a:t>
            </a:r>
            <a:br>
              <a:rPr lang="en-US" sz="2200" kern="1200" spc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spc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id="{7B7C7AC5-27B5-CEBA-0292-0F09C2B8C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89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5011-03FC-652B-2538-4EAE68AB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Thank You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A2349-EF0B-F33D-13F9-8262414616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noProof="0" dirty="0"/>
              <a:t>Johnathan Bahde</a:t>
            </a:r>
          </a:p>
          <a:p>
            <a:pPr lvl="0"/>
            <a:r>
              <a:rPr lang="en-US" noProof="0" dirty="0"/>
              <a:t>Milwaukee BEST </a:t>
            </a:r>
          </a:p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365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8ECDD0-17F6-3312-AE6D-F7EB95E4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solidFill>
                  <a:schemeClr val="accent1"/>
                </a:solidFill>
              </a:rPr>
              <a:t>Public Law (PL) 117-328 Joseph Maxell Cleland and Robert Joseph Dole Memorial Veterans Benefits and Healthcare Improvement Act of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36AA5-9DDA-DA9A-5469-6885A5A84D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0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Enacted: December 29, 2022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0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Subtitle E: VA Beneficiary Debt Collection Improvement Act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0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Amended Chapter 53 of Title 38 U.S.C.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0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Inserted 38 U.S.C. 5302B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0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AKA : Cleland-Dole Act</a:t>
            </a:r>
          </a:p>
        </p:txBody>
      </p:sp>
    </p:spTree>
    <p:extLst>
      <p:ext uri="{BB962C8B-B14F-4D97-AF65-F5344CB8AC3E}">
        <p14:creationId xmlns:p14="http://schemas.microsoft.com/office/powerpoint/2010/main" val="959076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2A721E-EC99-5E2F-2D8B-D27D7DEF6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03E4B4-1512-DA32-9D51-33E7AE23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>
                <a:solidFill>
                  <a:schemeClr val="accent1"/>
                </a:solidFill>
              </a:rPr>
              <a:t>38 USC 5302B Prohibition of debt arising from overpayment due to delay in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E271E-19CA-3D87-D9EB-21C1BF3890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0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Also referred to as 5302B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0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May not incur untimely debt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0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Must provide notice of the debt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0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Must include explanation of the right to: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Dispute the debt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0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Request a waiver of the debt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73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05234F-AC2A-B14C-E286-A0892CD1A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1D8B98-EBEF-22C2-AFCB-53ACA190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>
                <a:solidFill>
                  <a:schemeClr val="accent1"/>
                </a:solidFill>
              </a:rPr>
              <a:t>Secretary of Veterans Affairs Temporary Timeliness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E35F1-87AC-AFC2-29C2-F4805C084F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Memo Dated December 22, 2023, Establishes a 1 year   timeliness period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Decision Notification provided within one year of Date of Claim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Beneficiary delays extend timeliness period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No debt past timeliness period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Effective June 27, 2023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2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E2FCF1-05E5-1BDB-D67A-99F71A041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3EB8AD0-4D09-2167-31F1-42892CAB6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D015A84-3D54-A98B-9FDB-A39F1A38F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53F695F-30DE-80AB-0CEC-B9B0A14AE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42B1A414-8EB3-8DF7-9EC3-8AEB648A5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1001B663-D190-B915-49BF-4CFABFFEF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E949721-0C05-08F6-A9B6-749627DE8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3B00C8A-0E42-D1B6-0970-127B7C69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75E88A6-BE31-0F28-05C1-2CE31F9C0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B032070-B497-DC7D-BAB8-D867C2456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55A3D81-AF73-077E-6C4C-B8F50C242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668ACE0-A3F0-C966-9984-4020DB08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E38850-62E4-9569-4B41-FEA40A1E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775" y="2618626"/>
            <a:ext cx="4299666" cy="32491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br>
              <a:rPr lang="en-US" sz="2200" kern="1200" spc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spc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200" spc="0" dirty="0">
                <a:solidFill>
                  <a:schemeClr val="tx1"/>
                </a:solidFill>
              </a:rPr>
              <a:t>Special Note: </a:t>
            </a:r>
            <a:r>
              <a:rPr lang="en-US" sz="2200" spc="0" dirty="0">
                <a:solidFill>
                  <a:schemeClr val="bg2"/>
                </a:solidFill>
              </a:rPr>
              <a:t>The bill was enacted December 29, 2022; however VA did not start processing these adjustments until December 8, 2025. T</a:t>
            </a:r>
            <a:r>
              <a:rPr lang="en-US" sz="2200" kern="1200" spc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here be a retroactive review of claims finalized before 12/8/2025 but subject to 5302B? </a:t>
            </a:r>
            <a:br>
              <a:rPr lang="en-US" sz="2200" kern="1200" spc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spc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spc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388ED16-9C14-B5C1-081D-B9E634D4D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id="{51D4A8AC-43E3-5021-D3AD-8F757EA74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1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73DE9D-17A9-81AE-EF16-EAB4FEBE8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0DEC5F-BEF4-1B0F-4933-3FA13BF2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>
                <a:solidFill>
                  <a:schemeClr val="accent1"/>
                </a:solidFill>
              </a:rPr>
              <a:t>Prevention of Debt due to Processing Delays under 38 U.S.C. 5302B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6DEF1-30FE-6142-F370-F74B8BF452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What this does: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Applies SECVA instructions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Defines new terminology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Outlines Procedures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Administrative decision template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38 U.S.C. 5302B external Calculator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r>
              <a:rPr lang="en-US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38 U.S.C. 5302B VBMS-A Embedded Calculator</a:t>
            </a:r>
          </a:p>
          <a:p>
            <a:pPr lvl="0">
              <a:lnSpc>
                <a:spcPct val="14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09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DAF8575-DDD0-43E3-95E0-CF812F06A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CA1792-C598-45A3-82EC-60F305DCB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4F3208-0F93-4217-AB03-C74E56572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62CE08-0EF8-4D30-9F34-5CEF2E35C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CF707B85-7DC9-4931-8C39-C2802F1F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9409EB7-9549-43B7-9597-771D971CA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995D6453-5D14-445F-B965-BA2F9177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562F0BDF-F752-4F9D-826C-376BA43AF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019CD532-CC2D-41A0-B2E5-1A177CC06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751829B1-B54D-428F-B99F-234847A0C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8483DED-5995-47C7-9E6E-3340224B3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AB6B52C-1030-B0B6-CD22-9D1EDE17B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26" y="1125093"/>
            <a:ext cx="7478946" cy="44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476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ACCF44-01D5-4C40-9EAC-D3C3683409F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72B3831-C4F2-498C-8E5F-F8D6F9054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9F0C84-2C14-4FB8-88C2-9577181F2CC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839</Words>
  <Application>Microsoft Office PowerPoint</Application>
  <PresentationFormat>Widescreen</PresentationFormat>
  <Paragraphs>89</Paragraphs>
  <Slides>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Arial</vt:lpstr>
      <vt:lpstr>Calibri</vt:lpstr>
      <vt:lpstr>Century Gothic</vt:lpstr>
      <vt:lpstr>Times New Roman</vt:lpstr>
      <vt:lpstr>Trebuchet MS</vt:lpstr>
      <vt:lpstr>Wingdings 3</vt:lpstr>
      <vt:lpstr>Facet</vt:lpstr>
      <vt:lpstr>5302B Cleland Dole ACT</vt:lpstr>
      <vt:lpstr>Agenda</vt:lpstr>
      <vt:lpstr>Background</vt:lpstr>
      <vt:lpstr>Public Law (PL) 117-328 Joseph Maxell Cleland and Robert Joseph Dole Memorial Veterans Benefits and Healthcare Improvement Act of 2022</vt:lpstr>
      <vt:lpstr>38 USC 5302B Prohibition of debt arising from overpayment due to delay in processing</vt:lpstr>
      <vt:lpstr>Secretary of Veterans Affairs Temporary Timeliness Instructions</vt:lpstr>
      <vt:lpstr>  Special Note: The bill was enacted December 29, 2022; however VA did not start processing these adjustments until December 8, 2025. There be a retroactive review of claims finalized before 12/8/2025 but subject to 5302B?       </vt:lpstr>
      <vt:lpstr>Prevention of Debt due to Processing Delays under 38 U.S.C. 5302B </vt:lpstr>
      <vt:lpstr>PowerPoint Presentation</vt:lpstr>
      <vt:lpstr>Definitions</vt:lpstr>
      <vt:lpstr>On Behalf of a beneficiary: information received from the following:  * Designated representative of record * Fiduciary                              * Third Party  * Through Matching agreement     (SSA, BOP)   </vt:lpstr>
      <vt:lpstr>5302 Start date: The earliest date VA receives or is notified of information from any source ordinarily treated as a basis for initiating an adjustment to benefits that results in potential debt.  Timely Decision due Date: The date of which VA is required to provide a decision and associated notice to comply with 38 U.S.C. 5302B  5302B Period: the time frame during which the overpayment was not incurred.  Last Paid date: The date through which the beneficiary has received their last payment.</vt:lpstr>
      <vt:lpstr>Timeline for 5302B</vt:lpstr>
      <vt:lpstr>Timeline without a delay attributable to Beneficiary</vt:lpstr>
      <vt:lpstr>Timeline</vt:lpstr>
      <vt:lpstr>Timeline with delay attributable to Beneficiary</vt:lpstr>
      <vt:lpstr>Timeline</vt:lpstr>
      <vt:lpstr>External Calculator:   Extending the Timeliness Period</vt:lpstr>
      <vt:lpstr>Delays Directly attribuatable to Beneficiary’s Actions: days attributable to beneficiary’s request, inaction, or failure to cooperate.   Total Beneficiary Delay: Number of days attribuate to the beneficiary that extends the timeliness period, outside their basic due process rights.</vt:lpstr>
      <vt:lpstr>Delays Directly attributable to Beneficiary’s Actions:   * request for extensions to submit evidence *request for rescheduling of hearing * request for rescheduling of examination * returned mail and actions taken to resolve   Delays NOT Attributable to Beneficiary’s Actions:   * Initial request for hearing * Initial request for examination * returned mail due to VA’s error</vt:lpstr>
      <vt:lpstr>External Calculator</vt:lpstr>
      <vt:lpstr>Scenario:  *Veteran reported Divorce on 06/20/2023  *Date of divorce: 01/05/2023 </vt:lpstr>
      <vt:lpstr>5302B  Calculator</vt:lpstr>
      <vt:lpstr>5302B Calculator</vt:lpstr>
      <vt:lpstr>5302B Calculator</vt:lpstr>
      <vt:lpstr>5302B Calculator</vt:lpstr>
      <vt:lpstr>Example: Extending the Timeliness Period:   Veteran failed to report to a requested hearing on 4/01/2024   Request to reschedule hearing on 4/01/2024  Subsequent hearing conducted on 05/23/2024</vt:lpstr>
      <vt:lpstr>5302B Calculator</vt:lpstr>
      <vt:lpstr>Administrative Decision</vt:lpstr>
      <vt:lpstr>PowerPoint Presentation</vt:lpstr>
      <vt:lpstr>PowerPoint Presentation</vt:lpstr>
      <vt:lpstr>Applicability of SOP  All Cases in which overpayment is pending or established on or after June 27, 2023  Exceptions to SOP Applicability:   * Evidence of fraud, misrepresentation, or bad faith  * does not relieve of responsibility to provide current information  * does not apply to SSA income match cases from June 24, 2022  </vt:lpstr>
      <vt:lpstr>  Question: It is noted that the bill was enacted December 29, 2022, however VA did not start processing these adjustments until December 8, 2025. Will there be a retroactive review of claims finalized before 12/8/2025 but subject to 5302B?   Answer: Yes, a rework project is in the works along with additional guidance for claims that fall under this timeline.  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Bahde, Johnathan C. VBAMIW</dc:creator>
  <cp:lastModifiedBy>Bahde, Johnathan C. VBAMIW</cp:lastModifiedBy>
  <cp:revision>2</cp:revision>
  <dcterms:created xsi:type="dcterms:W3CDTF">2026-04-21T13:03:30Z</dcterms:created>
  <dcterms:modified xsi:type="dcterms:W3CDTF">2026-04-27T14:16:32Z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