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7"/>
  </p:notesMasterIdLst>
  <p:sldIdLst>
    <p:sldId id="266" r:id="rId5"/>
    <p:sldId id="270" r:id="rId6"/>
    <p:sldId id="271" r:id="rId7"/>
    <p:sldId id="272" r:id="rId8"/>
    <p:sldId id="274" r:id="rId9"/>
    <p:sldId id="275" r:id="rId10"/>
    <p:sldId id="273" r:id="rId11"/>
    <p:sldId id="276" r:id="rId12"/>
    <p:sldId id="277" r:id="rId13"/>
    <p:sldId id="278" r:id="rId14"/>
    <p:sldId id="284" r:id="rId15"/>
    <p:sldId id="285" r:id="rId16"/>
    <p:sldId id="286" r:id="rId17"/>
    <p:sldId id="287" r:id="rId18"/>
    <p:sldId id="288" r:id="rId19"/>
    <p:sldId id="279" r:id="rId20"/>
    <p:sldId id="280" r:id="rId21"/>
    <p:sldId id="281" r:id="rId22"/>
    <p:sldId id="289" r:id="rId23"/>
    <p:sldId id="283" r:id="rId24"/>
    <p:sldId id="282" r:id="rId25"/>
    <p:sldId id="29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40023-4B23-4181-883B-2A89923E079D}" v="7" dt="2026-04-21T15:32:12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Crawford" userId="800480a1-570d-4ccf-bf0c-2441facc708a" providerId="ADAL" clId="{B4DD3649-E122-4F6E-95E7-0F5A31399D77}"/>
    <pc:docChg chg="undo custSel addSld modSld sldOrd">
      <pc:chgData name="Paul Crawford" userId="800480a1-570d-4ccf-bf0c-2441facc708a" providerId="ADAL" clId="{B4DD3649-E122-4F6E-95E7-0F5A31399D77}" dt="2026-04-21T21:06:35.279" v="2518" actId="1076"/>
      <pc:docMkLst>
        <pc:docMk/>
      </pc:docMkLst>
      <pc:sldChg chg="addSp delSp modSp mod setBg setClrOvrMap">
        <pc:chgData name="Paul Crawford" userId="800480a1-570d-4ccf-bf0c-2441facc708a" providerId="ADAL" clId="{B4DD3649-E122-4F6E-95E7-0F5A31399D77}" dt="2026-04-15T19:48:24.851" v="2142" actId="26606"/>
        <pc:sldMkLst>
          <pc:docMk/>
          <pc:sldMk cId="3857310067" sldId="266"/>
        </pc:sldMkLst>
        <pc:spChg chg="mod">
          <ac:chgData name="Paul Crawford" userId="800480a1-570d-4ccf-bf0c-2441facc708a" providerId="ADAL" clId="{B4DD3649-E122-4F6E-95E7-0F5A31399D77}" dt="2026-04-15T19:48:24.851" v="2142" actId="26606"/>
          <ac:spMkLst>
            <pc:docMk/>
            <pc:sldMk cId="3857310067" sldId="266"/>
            <ac:spMk id="2" creationId="{DD812CC5-3F64-4837-AE94-66C400A325B0}"/>
          </ac:spMkLst>
        </pc:spChg>
        <pc:spChg chg="mod">
          <ac:chgData name="Paul Crawford" userId="800480a1-570d-4ccf-bf0c-2441facc708a" providerId="ADAL" clId="{B4DD3649-E122-4F6E-95E7-0F5A31399D77}" dt="2026-04-15T19:48:24.851" v="2142" actId="26606"/>
          <ac:spMkLst>
            <pc:docMk/>
            <pc:sldMk cId="3857310067" sldId="266"/>
            <ac:spMk id="3" creationId="{150012D5-B732-49FA-8D2C-A5C52B3641FB}"/>
          </ac:spMkLst>
        </pc:spChg>
        <pc:spChg chg="add">
          <ac:chgData name="Paul Crawford" userId="800480a1-570d-4ccf-bf0c-2441facc708a" providerId="ADAL" clId="{B4DD3649-E122-4F6E-95E7-0F5A31399D77}" dt="2026-04-15T19:48:24.851" v="2142" actId="26606"/>
          <ac:spMkLst>
            <pc:docMk/>
            <pc:sldMk cId="3857310067" sldId="266"/>
            <ac:spMk id="34" creationId="{1511F85B-5967-428B-BE8B-819A79813D92}"/>
          </ac:spMkLst>
        </pc:spChg>
        <pc:spChg chg="add">
          <ac:chgData name="Paul Crawford" userId="800480a1-570d-4ccf-bf0c-2441facc708a" providerId="ADAL" clId="{B4DD3649-E122-4F6E-95E7-0F5A31399D77}" dt="2026-04-15T19:48:24.851" v="2142" actId="26606"/>
          <ac:spMkLst>
            <pc:docMk/>
            <pc:sldMk cId="3857310067" sldId="266"/>
            <ac:spMk id="36" creationId="{28DA8D05-CF65-4382-8BF4-2A08754DB5F0}"/>
          </ac:spMkLst>
        </pc:spChg>
        <pc:grpChg chg="add">
          <ac:chgData name="Paul Crawford" userId="800480a1-570d-4ccf-bf0c-2441facc708a" providerId="ADAL" clId="{B4DD3649-E122-4F6E-95E7-0F5A31399D77}" dt="2026-04-15T19:48:24.851" v="2142" actId="26606"/>
          <ac:grpSpMkLst>
            <pc:docMk/>
            <pc:sldMk cId="3857310067" sldId="266"/>
            <ac:grpSpMk id="38" creationId="{E0C6252F-9468-4CFE-8A28-0DFE703FB7BC}"/>
          </ac:grpSpMkLst>
        </pc:grpChg>
        <pc:picChg chg="mod">
          <ac:chgData name="Paul Crawford" userId="800480a1-570d-4ccf-bf0c-2441facc708a" providerId="ADAL" clId="{B4DD3649-E122-4F6E-95E7-0F5A31399D77}" dt="2026-04-15T19:48:24.851" v="2142" actId="26606"/>
          <ac:picMkLst>
            <pc:docMk/>
            <pc:sldMk cId="3857310067" sldId="266"/>
            <ac:picMk id="7" creationId="{3CD85834-55D9-470E-9834-623384F2476A}"/>
          </ac:picMkLst>
        </pc:picChg>
      </pc:sldChg>
      <pc:sldChg chg="addSp delSp modSp mod setBg">
        <pc:chgData name="Paul Crawford" userId="800480a1-570d-4ccf-bf0c-2441facc708a" providerId="ADAL" clId="{B4DD3649-E122-4F6E-95E7-0F5A31399D77}" dt="2026-04-15T20:01:38.712" v="2407" actId="1076"/>
        <pc:sldMkLst>
          <pc:docMk/>
          <pc:sldMk cId="771588527" sldId="270"/>
        </pc:sldMkLst>
        <pc:spChg chg="mod">
          <ac:chgData name="Paul Crawford" userId="800480a1-570d-4ccf-bf0c-2441facc708a" providerId="ADAL" clId="{B4DD3649-E122-4F6E-95E7-0F5A31399D77}" dt="2026-04-15T20:01:33.283" v="2406" actId="1076"/>
          <ac:spMkLst>
            <pc:docMk/>
            <pc:sldMk cId="771588527" sldId="270"/>
            <ac:spMk id="2" creationId="{84F4020B-BD58-413B-9283-2C8C1ABABAAE}"/>
          </ac:spMkLst>
        </pc:spChg>
        <pc:spChg chg="add">
          <ac:chgData name="Paul Crawford" userId="800480a1-570d-4ccf-bf0c-2441facc708a" providerId="ADAL" clId="{B4DD3649-E122-4F6E-95E7-0F5A31399D77}" dt="2026-04-15T20:01:26.625" v="2405" actId="26606"/>
          <ac:spMkLst>
            <pc:docMk/>
            <pc:sldMk cId="771588527" sldId="270"/>
            <ac:spMk id="61" creationId="{8F4E830A-06F9-4EAA-9E65-110CF2421798}"/>
          </ac:spMkLst>
        </pc:spChg>
        <pc:graphicFrameChg chg="add mod ord modGraphic">
          <ac:chgData name="Paul Crawford" userId="800480a1-570d-4ccf-bf0c-2441facc708a" providerId="ADAL" clId="{B4DD3649-E122-4F6E-95E7-0F5A31399D77}" dt="2026-04-15T20:01:38.712" v="2407" actId="1076"/>
          <ac:graphicFrameMkLst>
            <pc:docMk/>
            <pc:sldMk cId="771588527" sldId="270"/>
            <ac:graphicFrameMk id="41" creationId="{5C80E555-CD68-FF23-FC37-F7E73C16E3E6}"/>
          </ac:graphicFrameMkLst>
        </pc:graphicFrameChg>
        <pc:picChg chg="mod">
          <ac:chgData name="Paul Crawford" userId="800480a1-570d-4ccf-bf0c-2441facc708a" providerId="ADAL" clId="{B4DD3649-E122-4F6E-95E7-0F5A31399D77}" dt="2026-04-15T20:01:19.523" v="2400" actId="26606"/>
          <ac:picMkLst>
            <pc:docMk/>
            <pc:sldMk cId="771588527" sldId="270"/>
            <ac:picMk id="16" creationId="{7E0AEC80-8115-4F41-B41A-43D5000262B8}"/>
          </ac:picMkLst>
        </pc:picChg>
      </pc:sldChg>
      <pc:sldChg chg="addSp modSp mod setBg">
        <pc:chgData name="Paul Crawford" userId="800480a1-570d-4ccf-bf0c-2441facc708a" providerId="ADAL" clId="{B4DD3649-E122-4F6E-95E7-0F5A31399D77}" dt="2026-04-15T19:47:38.653" v="2136" actId="403"/>
        <pc:sldMkLst>
          <pc:docMk/>
          <pc:sldMk cId="2543924961" sldId="271"/>
        </pc:sldMkLst>
        <pc:spChg chg="mod">
          <ac:chgData name="Paul Crawford" userId="800480a1-570d-4ccf-bf0c-2441facc708a" providerId="ADAL" clId="{B4DD3649-E122-4F6E-95E7-0F5A31399D77}" dt="2026-04-15T19:47:27.580" v="2128" actId="26606"/>
          <ac:spMkLst>
            <pc:docMk/>
            <pc:sldMk cId="2543924961" sldId="271"/>
            <ac:spMk id="2" creationId="{7D3BCD69-CA27-BCA2-41A9-3CE0879F415A}"/>
          </ac:spMkLst>
        </pc:spChg>
        <pc:spChg chg="mod">
          <ac:chgData name="Paul Crawford" userId="800480a1-570d-4ccf-bf0c-2441facc708a" providerId="ADAL" clId="{B4DD3649-E122-4F6E-95E7-0F5A31399D77}" dt="2026-04-15T19:47:38.653" v="2136" actId="403"/>
          <ac:spMkLst>
            <pc:docMk/>
            <pc:sldMk cId="2543924961" sldId="271"/>
            <ac:spMk id="3" creationId="{EA8D83EB-C0C6-1C16-667A-794D2F558F9F}"/>
          </ac:spMkLst>
        </pc:spChg>
        <pc:spChg chg="add">
          <ac:chgData name="Paul Crawford" userId="800480a1-570d-4ccf-bf0c-2441facc708a" providerId="ADAL" clId="{B4DD3649-E122-4F6E-95E7-0F5A31399D77}" dt="2026-04-15T19:47:27.580" v="2128" actId="26606"/>
          <ac:spMkLst>
            <pc:docMk/>
            <pc:sldMk cId="2543924961" sldId="271"/>
            <ac:spMk id="8" creationId="{CADF2543-1B6F-4FBC-A7AF-53A0430E05AB}"/>
          </ac:spMkLst>
        </pc:spChg>
        <pc:grpChg chg="add">
          <ac:chgData name="Paul Crawford" userId="800480a1-570d-4ccf-bf0c-2441facc708a" providerId="ADAL" clId="{B4DD3649-E122-4F6E-95E7-0F5A31399D77}" dt="2026-04-15T19:47:27.580" v="2128" actId="26606"/>
          <ac:grpSpMkLst>
            <pc:docMk/>
            <pc:sldMk cId="2543924961" sldId="271"/>
            <ac:grpSpMk id="10" creationId="{A80A6E81-6B71-43DF-877B-E964A9A4CB68}"/>
          </ac:grpSpMkLst>
        </pc:grpChg>
      </pc:sldChg>
      <pc:sldChg chg="addSp delSp modSp mod setBg setClrOvrMap">
        <pc:chgData name="Paul Crawford" userId="800480a1-570d-4ccf-bf0c-2441facc708a" providerId="ADAL" clId="{B4DD3649-E122-4F6E-95E7-0F5A31399D77}" dt="2026-04-21T15:35:29.997" v="2513" actId="113"/>
        <pc:sldMkLst>
          <pc:docMk/>
          <pc:sldMk cId="741715227" sldId="272"/>
        </pc:sldMkLst>
        <pc:spChg chg="mod ord">
          <ac:chgData name="Paul Crawford" userId="800480a1-570d-4ccf-bf0c-2441facc708a" providerId="ADAL" clId="{B4DD3649-E122-4F6E-95E7-0F5A31399D77}" dt="2026-04-21T15:35:05.878" v="2505" actId="26606"/>
          <ac:spMkLst>
            <pc:docMk/>
            <pc:sldMk cId="741715227" sldId="272"/>
            <ac:spMk id="2" creationId="{5AC405C7-404B-B794-F8DC-8F1EF7517C19}"/>
          </ac:spMkLst>
        </pc:spChg>
        <pc:spChg chg="mod ord">
          <ac:chgData name="Paul Crawford" userId="800480a1-570d-4ccf-bf0c-2441facc708a" providerId="ADAL" clId="{B4DD3649-E122-4F6E-95E7-0F5A31399D77}" dt="2026-04-21T15:35:29.997" v="2513" actId="113"/>
          <ac:spMkLst>
            <pc:docMk/>
            <pc:sldMk cId="741715227" sldId="272"/>
            <ac:spMk id="3" creationId="{1D6CE9BC-79EA-587B-CC55-9E5D8CD57B68}"/>
          </ac:spMkLst>
        </pc:spChg>
        <pc:spChg chg="add del">
          <ac:chgData name="Paul Crawford" userId="800480a1-570d-4ccf-bf0c-2441facc708a" providerId="ADAL" clId="{B4DD3649-E122-4F6E-95E7-0F5A31399D77}" dt="2026-04-21T15:35:05.878" v="2505" actId="26606"/>
          <ac:spMkLst>
            <pc:docMk/>
            <pc:sldMk cId="741715227" sldId="272"/>
            <ac:spMk id="8" creationId="{781BBDC9-2DC6-4959-AC3D-49A5DCB05DA7}"/>
          </ac:spMkLst>
        </pc:spChg>
        <pc:spChg chg="add del">
          <ac:chgData name="Paul Crawford" userId="800480a1-570d-4ccf-bf0c-2441facc708a" providerId="ADAL" clId="{B4DD3649-E122-4F6E-95E7-0F5A31399D77}" dt="2026-04-21T15:35:05.878" v="2505" actId="26606"/>
          <ac:spMkLst>
            <pc:docMk/>
            <pc:sldMk cId="741715227" sldId="272"/>
            <ac:spMk id="10" creationId="{08452CCF-4A27-488A-AAF4-424933CFC925}"/>
          </ac:spMkLst>
        </pc:spChg>
        <pc:spChg chg="add del">
          <ac:chgData name="Paul Crawford" userId="800480a1-570d-4ccf-bf0c-2441facc708a" providerId="ADAL" clId="{B4DD3649-E122-4F6E-95E7-0F5A31399D77}" dt="2026-04-21T15:35:05.878" v="2505" actId="26606"/>
          <ac:spMkLst>
            <pc:docMk/>
            <pc:sldMk cId="741715227" sldId="272"/>
            <ac:spMk id="12" creationId="{4B74BB55-8517-4CFE-9389-81D0E6F81F00}"/>
          </ac:spMkLst>
        </pc:spChg>
        <pc:spChg chg="add">
          <ac:chgData name="Paul Crawford" userId="800480a1-570d-4ccf-bf0c-2441facc708a" providerId="ADAL" clId="{B4DD3649-E122-4F6E-95E7-0F5A31399D77}" dt="2026-04-21T15:35:05.878" v="2505" actId="26606"/>
          <ac:spMkLst>
            <pc:docMk/>
            <pc:sldMk cId="741715227" sldId="272"/>
            <ac:spMk id="26" creationId="{124D9F5B-C72B-41EE-97C2-D3600B62717D}"/>
          </ac:spMkLst>
        </pc:spChg>
        <pc:grpChg chg="add del">
          <ac:chgData name="Paul Crawford" userId="800480a1-570d-4ccf-bf0c-2441facc708a" providerId="ADAL" clId="{B4DD3649-E122-4F6E-95E7-0F5A31399D77}" dt="2026-04-21T15:35:05.878" v="2505" actId="26606"/>
          <ac:grpSpMkLst>
            <pc:docMk/>
            <pc:sldMk cId="741715227" sldId="272"/>
            <ac:grpSpMk id="14" creationId="{543190CD-45FC-4DE0-B596-17D4DE53E972}"/>
          </ac:grpSpMkLst>
        </pc:grpChg>
        <pc:grpChg chg="add">
          <ac:chgData name="Paul Crawford" userId="800480a1-570d-4ccf-bf0c-2441facc708a" providerId="ADAL" clId="{B4DD3649-E122-4F6E-95E7-0F5A31399D77}" dt="2026-04-21T15:35:05.878" v="2505" actId="26606"/>
          <ac:grpSpMkLst>
            <pc:docMk/>
            <pc:sldMk cId="741715227" sldId="272"/>
            <ac:grpSpMk id="28" creationId="{0180A64C-1862-4B1B-8953-FA96DEE4C44F}"/>
          </ac:grpSpMkLst>
        </pc:grpChg>
        <pc:picChg chg="add">
          <ac:chgData name="Paul Crawford" userId="800480a1-570d-4ccf-bf0c-2441facc708a" providerId="ADAL" clId="{B4DD3649-E122-4F6E-95E7-0F5A31399D77}" dt="2026-04-21T15:35:05.878" v="2505" actId="26606"/>
          <ac:picMkLst>
            <pc:docMk/>
            <pc:sldMk cId="741715227" sldId="272"/>
            <ac:picMk id="23" creationId="{8FC5A4F9-69E2-5166-E53A-2CB537BD6127}"/>
          </ac:picMkLst>
        </pc:picChg>
      </pc:sldChg>
      <pc:sldChg chg="addSp modSp mod setBg">
        <pc:chgData name="Paul Crawford" userId="800480a1-570d-4ccf-bf0c-2441facc708a" providerId="ADAL" clId="{B4DD3649-E122-4F6E-95E7-0F5A31399D77}" dt="2026-04-15T19:50:39.296" v="2155" actId="1076"/>
        <pc:sldMkLst>
          <pc:docMk/>
          <pc:sldMk cId="765244635" sldId="273"/>
        </pc:sldMkLst>
        <pc:spChg chg="mod">
          <ac:chgData name="Paul Crawford" userId="800480a1-570d-4ccf-bf0c-2441facc708a" providerId="ADAL" clId="{B4DD3649-E122-4F6E-95E7-0F5A31399D77}" dt="2026-04-15T19:50:25.835" v="2146" actId="26606"/>
          <ac:spMkLst>
            <pc:docMk/>
            <pc:sldMk cId="765244635" sldId="273"/>
            <ac:spMk id="2" creationId="{A45A8D32-7DD9-45AC-7FCC-B2C2607ADCAF}"/>
          </ac:spMkLst>
        </pc:spChg>
        <pc:spChg chg="mod">
          <ac:chgData name="Paul Crawford" userId="800480a1-570d-4ccf-bf0c-2441facc708a" providerId="ADAL" clId="{B4DD3649-E122-4F6E-95E7-0F5A31399D77}" dt="2026-04-15T19:50:39.296" v="2155" actId="1076"/>
          <ac:spMkLst>
            <pc:docMk/>
            <pc:sldMk cId="765244635" sldId="273"/>
            <ac:spMk id="3" creationId="{B08AD80F-E447-28BB-D013-8666CAA3260E}"/>
          </ac:spMkLst>
        </pc:spChg>
        <pc:spChg chg="add">
          <ac:chgData name="Paul Crawford" userId="800480a1-570d-4ccf-bf0c-2441facc708a" providerId="ADAL" clId="{B4DD3649-E122-4F6E-95E7-0F5A31399D77}" dt="2026-04-15T19:50:25.835" v="2146" actId="26606"/>
          <ac:spMkLst>
            <pc:docMk/>
            <pc:sldMk cId="765244635" sldId="273"/>
            <ac:spMk id="8" creationId="{290FE681-1E05-478A-89DC-5F7AB37CFD77}"/>
          </ac:spMkLst>
        </pc:spChg>
        <pc:cxnChg chg="add">
          <ac:chgData name="Paul Crawford" userId="800480a1-570d-4ccf-bf0c-2441facc708a" providerId="ADAL" clId="{B4DD3649-E122-4F6E-95E7-0F5A31399D77}" dt="2026-04-15T19:50:25.835" v="2146" actId="26606"/>
          <ac:cxnSpMkLst>
            <pc:docMk/>
            <pc:sldMk cId="765244635" sldId="273"/>
            <ac:cxnSpMk id="10" creationId="{2E2F21DC-5F0E-42CF-B89C-C1E25E175CB8}"/>
          </ac:cxnSpMkLst>
        </pc:cxnChg>
      </pc:sldChg>
      <pc:sldChg chg="addSp delSp modSp mod ord setBg">
        <pc:chgData name="Paul Crawford" userId="800480a1-570d-4ccf-bf0c-2441facc708a" providerId="ADAL" clId="{B4DD3649-E122-4F6E-95E7-0F5A31399D77}" dt="2026-04-15T19:49:29.675" v="2144" actId="26606"/>
        <pc:sldMkLst>
          <pc:docMk/>
          <pc:sldMk cId="1797532129" sldId="274"/>
        </pc:sldMkLst>
        <pc:spChg chg="mod">
          <ac:chgData name="Paul Crawford" userId="800480a1-570d-4ccf-bf0c-2441facc708a" providerId="ADAL" clId="{B4DD3649-E122-4F6E-95E7-0F5A31399D77}" dt="2026-04-15T19:49:29.675" v="2144" actId="26606"/>
          <ac:spMkLst>
            <pc:docMk/>
            <pc:sldMk cId="1797532129" sldId="274"/>
            <ac:spMk id="2" creationId="{5D3496FA-DEC9-9160-4F43-BBD42FC529F6}"/>
          </ac:spMkLst>
        </pc:spChg>
        <pc:spChg chg="add">
          <ac:chgData name="Paul Crawford" userId="800480a1-570d-4ccf-bf0c-2441facc708a" providerId="ADAL" clId="{B4DD3649-E122-4F6E-95E7-0F5A31399D77}" dt="2026-04-15T19:49:29.675" v="2144" actId="26606"/>
          <ac:spMkLst>
            <pc:docMk/>
            <pc:sldMk cId="1797532129" sldId="274"/>
            <ac:spMk id="9" creationId="{2C33F367-76E5-4D2A-96B1-4FD443CDD1CF}"/>
          </ac:spMkLst>
        </pc:spChg>
        <pc:spChg chg="add">
          <ac:chgData name="Paul Crawford" userId="800480a1-570d-4ccf-bf0c-2441facc708a" providerId="ADAL" clId="{B4DD3649-E122-4F6E-95E7-0F5A31399D77}" dt="2026-04-15T19:49:29.675" v="2144" actId="26606"/>
          <ac:spMkLst>
            <pc:docMk/>
            <pc:sldMk cId="1797532129" sldId="274"/>
            <ac:spMk id="11" creationId="{6F769419-3E73-449D-B62A-0CDEC946A679}"/>
          </ac:spMkLst>
        </pc:spChg>
        <pc:grpChg chg="add">
          <ac:chgData name="Paul Crawford" userId="800480a1-570d-4ccf-bf0c-2441facc708a" providerId="ADAL" clId="{B4DD3649-E122-4F6E-95E7-0F5A31399D77}" dt="2026-04-15T19:49:29.675" v="2144" actId="26606"/>
          <ac:grpSpMkLst>
            <pc:docMk/>
            <pc:sldMk cId="1797532129" sldId="274"/>
            <ac:grpSpMk id="13" creationId="{A6515200-42F9-488F-9895-6CDBCD1E87C8}"/>
          </ac:grpSpMkLst>
        </pc:grpChg>
        <pc:graphicFrameChg chg="add">
          <ac:chgData name="Paul Crawford" userId="800480a1-570d-4ccf-bf0c-2441facc708a" providerId="ADAL" clId="{B4DD3649-E122-4F6E-95E7-0F5A31399D77}" dt="2026-04-15T19:49:29.675" v="2144" actId="26606"/>
          <ac:graphicFrameMkLst>
            <pc:docMk/>
            <pc:sldMk cId="1797532129" sldId="274"/>
            <ac:graphicFrameMk id="5" creationId="{722AE69A-1DB4-EC90-1685-3B78045F9C2E}"/>
          </ac:graphicFrameMkLst>
        </pc:graphicFrameChg>
      </pc:sldChg>
      <pc:sldChg chg="addSp delSp modSp add mod ord setBg">
        <pc:chgData name="Paul Crawford" userId="800480a1-570d-4ccf-bf0c-2441facc708a" providerId="ADAL" clId="{B4DD3649-E122-4F6E-95E7-0F5A31399D77}" dt="2026-04-15T19:49:50.013" v="2145" actId="26606"/>
        <pc:sldMkLst>
          <pc:docMk/>
          <pc:sldMk cId="3309936159" sldId="275"/>
        </pc:sldMkLst>
        <pc:spChg chg="mod">
          <ac:chgData name="Paul Crawford" userId="800480a1-570d-4ccf-bf0c-2441facc708a" providerId="ADAL" clId="{B4DD3649-E122-4F6E-95E7-0F5A31399D77}" dt="2026-04-15T19:49:50.013" v="2145" actId="26606"/>
          <ac:spMkLst>
            <pc:docMk/>
            <pc:sldMk cId="3309936159" sldId="275"/>
            <ac:spMk id="2" creationId="{BA30EA2C-AB07-61A7-0070-63966C19193C}"/>
          </ac:spMkLst>
        </pc:spChg>
        <pc:spChg chg="add">
          <ac:chgData name="Paul Crawford" userId="800480a1-570d-4ccf-bf0c-2441facc708a" providerId="ADAL" clId="{B4DD3649-E122-4F6E-95E7-0F5A31399D77}" dt="2026-04-15T19:49:50.013" v="2145" actId="26606"/>
          <ac:spMkLst>
            <pc:docMk/>
            <pc:sldMk cId="3309936159" sldId="275"/>
            <ac:spMk id="9" creationId="{2C33F367-76E5-4D2A-96B1-4FD443CDD1CF}"/>
          </ac:spMkLst>
        </pc:spChg>
        <pc:spChg chg="add">
          <ac:chgData name="Paul Crawford" userId="800480a1-570d-4ccf-bf0c-2441facc708a" providerId="ADAL" clId="{B4DD3649-E122-4F6E-95E7-0F5A31399D77}" dt="2026-04-15T19:49:50.013" v="2145" actId="26606"/>
          <ac:spMkLst>
            <pc:docMk/>
            <pc:sldMk cId="3309936159" sldId="275"/>
            <ac:spMk id="11" creationId="{6F769419-3E73-449D-B62A-0CDEC946A679}"/>
          </ac:spMkLst>
        </pc:spChg>
        <pc:grpChg chg="add">
          <ac:chgData name="Paul Crawford" userId="800480a1-570d-4ccf-bf0c-2441facc708a" providerId="ADAL" clId="{B4DD3649-E122-4F6E-95E7-0F5A31399D77}" dt="2026-04-15T19:49:50.013" v="2145" actId="26606"/>
          <ac:grpSpMkLst>
            <pc:docMk/>
            <pc:sldMk cId="3309936159" sldId="275"/>
            <ac:grpSpMk id="13" creationId="{A6515200-42F9-488F-9895-6CDBCD1E87C8}"/>
          </ac:grpSpMkLst>
        </pc:grpChg>
        <pc:graphicFrameChg chg="add">
          <ac:chgData name="Paul Crawford" userId="800480a1-570d-4ccf-bf0c-2441facc708a" providerId="ADAL" clId="{B4DD3649-E122-4F6E-95E7-0F5A31399D77}" dt="2026-04-15T19:49:50.013" v="2145" actId="26606"/>
          <ac:graphicFrameMkLst>
            <pc:docMk/>
            <pc:sldMk cId="3309936159" sldId="275"/>
            <ac:graphicFrameMk id="5" creationId="{E34BED11-1F4C-A798-09EA-9E556BA8EB9F}"/>
          </ac:graphicFrameMkLst>
        </pc:graphicFrameChg>
      </pc:sldChg>
      <pc:sldChg chg="addSp modSp add mod setBg">
        <pc:chgData name="Paul Crawford" userId="800480a1-570d-4ccf-bf0c-2441facc708a" providerId="ADAL" clId="{B4DD3649-E122-4F6E-95E7-0F5A31399D77}" dt="2026-04-21T15:36:21.845" v="2514" actId="1076"/>
        <pc:sldMkLst>
          <pc:docMk/>
          <pc:sldMk cId="3836996510" sldId="276"/>
        </pc:sldMkLst>
        <pc:spChg chg="mod">
          <ac:chgData name="Paul Crawford" userId="800480a1-570d-4ccf-bf0c-2441facc708a" providerId="ADAL" clId="{B4DD3649-E122-4F6E-95E7-0F5A31399D77}" dt="2026-04-15T19:50:55.770" v="2156" actId="26606"/>
          <ac:spMkLst>
            <pc:docMk/>
            <pc:sldMk cId="3836996510" sldId="276"/>
            <ac:spMk id="2" creationId="{17DCB636-2AB8-918C-9EFC-DD497E21602C}"/>
          </ac:spMkLst>
        </pc:spChg>
        <pc:spChg chg="mod">
          <ac:chgData name="Paul Crawford" userId="800480a1-570d-4ccf-bf0c-2441facc708a" providerId="ADAL" clId="{B4DD3649-E122-4F6E-95E7-0F5A31399D77}" dt="2026-04-21T15:36:21.845" v="2514" actId="1076"/>
          <ac:spMkLst>
            <pc:docMk/>
            <pc:sldMk cId="3836996510" sldId="276"/>
            <ac:spMk id="3" creationId="{F028CF78-9DDC-51C0-EDF3-BB27EA805ADE}"/>
          </ac:spMkLst>
        </pc:spChg>
        <pc:spChg chg="add">
          <ac:chgData name="Paul Crawford" userId="800480a1-570d-4ccf-bf0c-2441facc708a" providerId="ADAL" clId="{B4DD3649-E122-4F6E-95E7-0F5A31399D77}" dt="2026-04-15T19:50:55.770" v="2156" actId="26606"/>
          <ac:spMkLst>
            <pc:docMk/>
            <pc:sldMk cId="3836996510" sldId="276"/>
            <ac:spMk id="8" creationId="{F4E5D790-EF7E-4E52-B208-793079B497B6}"/>
          </ac:spMkLst>
        </pc:spChg>
        <pc:spChg chg="add">
          <ac:chgData name="Paul Crawford" userId="800480a1-570d-4ccf-bf0c-2441facc708a" providerId="ADAL" clId="{B4DD3649-E122-4F6E-95E7-0F5A31399D77}" dt="2026-04-15T19:50:55.770" v="2156" actId="26606"/>
          <ac:spMkLst>
            <pc:docMk/>
            <pc:sldMk cId="3836996510" sldId="276"/>
            <ac:spMk id="10" creationId="{479F3ED9-A242-463F-84AE-C4B05016BD36}"/>
          </ac:spMkLst>
        </pc:spChg>
      </pc:sldChg>
      <pc:sldChg chg="addSp delSp modSp add mod">
        <pc:chgData name="Paul Crawford" userId="800480a1-570d-4ccf-bf0c-2441facc708a" providerId="ADAL" clId="{B4DD3649-E122-4F6E-95E7-0F5A31399D77}" dt="2026-04-13T15:51:14.105" v="337" actId="1076"/>
        <pc:sldMkLst>
          <pc:docMk/>
          <pc:sldMk cId="3223749246" sldId="277"/>
        </pc:sldMkLst>
        <pc:spChg chg="add mod">
          <ac:chgData name="Paul Crawford" userId="800480a1-570d-4ccf-bf0c-2441facc708a" providerId="ADAL" clId="{B4DD3649-E122-4F6E-95E7-0F5A31399D77}" dt="2026-04-13T15:51:14.105" v="337" actId="1076"/>
          <ac:spMkLst>
            <pc:docMk/>
            <pc:sldMk cId="3223749246" sldId="277"/>
            <ac:spMk id="10" creationId="{3DE381F1-3661-1B21-266E-523667663106}"/>
          </ac:spMkLst>
        </pc:spChg>
        <pc:picChg chg="add mod ord">
          <ac:chgData name="Paul Crawford" userId="800480a1-570d-4ccf-bf0c-2441facc708a" providerId="ADAL" clId="{B4DD3649-E122-4F6E-95E7-0F5A31399D77}" dt="2026-04-13T15:39:15.175" v="215" actId="1076"/>
          <ac:picMkLst>
            <pc:docMk/>
            <pc:sldMk cId="3223749246" sldId="277"/>
            <ac:picMk id="5" creationId="{360CD617-DCE6-BB2A-A092-47AB4A2AE2D5}"/>
          </ac:picMkLst>
        </pc:picChg>
        <pc:picChg chg="add mod">
          <ac:chgData name="Paul Crawford" userId="800480a1-570d-4ccf-bf0c-2441facc708a" providerId="ADAL" clId="{B4DD3649-E122-4F6E-95E7-0F5A31399D77}" dt="2026-04-13T15:39:29.679" v="223" actId="1076"/>
          <ac:picMkLst>
            <pc:docMk/>
            <pc:sldMk cId="3223749246" sldId="277"/>
            <ac:picMk id="7" creationId="{51158596-AD81-8902-FEF4-1F62BB48AD3C}"/>
          </ac:picMkLst>
        </pc:picChg>
        <pc:picChg chg="add mod">
          <ac:chgData name="Paul Crawford" userId="800480a1-570d-4ccf-bf0c-2441facc708a" providerId="ADAL" clId="{B4DD3649-E122-4F6E-95E7-0F5A31399D77}" dt="2026-04-13T15:39:31.015" v="224" actId="1076"/>
          <ac:picMkLst>
            <pc:docMk/>
            <pc:sldMk cId="3223749246" sldId="277"/>
            <ac:picMk id="9" creationId="{A14306D4-02D6-7E8B-8B94-D3072A8F5B07}"/>
          </ac:picMkLst>
        </pc:picChg>
      </pc:sldChg>
      <pc:sldChg chg="addSp delSp modSp add mod ord setBg">
        <pc:chgData name="Paul Crawford" userId="800480a1-570d-4ccf-bf0c-2441facc708a" providerId="ADAL" clId="{B4DD3649-E122-4F6E-95E7-0F5A31399D77}" dt="2026-04-21T15:36:36.697" v="2515" actId="26606"/>
        <pc:sldMkLst>
          <pc:docMk/>
          <pc:sldMk cId="287685456" sldId="278"/>
        </pc:sldMkLst>
        <pc:spChg chg="mod">
          <ac:chgData name="Paul Crawford" userId="800480a1-570d-4ccf-bf0c-2441facc708a" providerId="ADAL" clId="{B4DD3649-E122-4F6E-95E7-0F5A31399D77}" dt="2026-04-15T19:51:37.577" v="2164" actId="26606"/>
          <ac:spMkLst>
            <pc:docMk/>
            <pc:sldMk cId="287685456" sldId="278"/>
            <ac:spMk id="2" creationId="{F55AD759-2D99-B601-3BA1-0D88669B0976}"/>
          </ac:spMkLst>
        </pc:spChg>
        <pc:spChg chg="add del">
          <ac:chgData name="Paul Crawford" userId="800480a1-570d-4ccf-bf0c-2441facc708a" providerId="ADAL" clId="{B4DD3649-E122-4F6E-95E7-0F5A31399D77}" dt="2026-04-21T15:36:36.697" v="2515" actId="26606"/>
          <ac:spMkLst>
            <pc:docMk/>
            <pc:sldMk cId="287685456" sldId="278"/>
            <ac:spMk id="9" creationId="{2C33F367-76E5-4D2A-96B1-4FD443CDD1CF}"/>
          </ac:spMkLst>
        </pc:spChg>
        <pc:spChg chg="add del">
          <ac:chgData name="Paul Crawford" userId="800480a1-570d-4ccf-bf0c-2441facc708a" providerId="ADAL" clId="{B4DD3649-E122-4F6E-95E7-0F5A31399D77}" dt="2026-04-21T15:36:36.697" v="2515" actId="26606"/>
          <ac:spMkLst>
            <pc:docMk/>
            <pc:sldMk cId="287685456" sldId="278"/>
            <ac:spMk id="11" creationId="{6F769419-3E73-449D-B62A-0CDEC946A679}"/>
          </ac:spMkLst>
        </pc:spChg>
        <pc:spChg chg="add">
          <ac:chgData name="Paul Crawford" userId="800480a1-570d-4ccf-bf0c-2441facc708a" providerId="ADAL" clId="{B4DD3649-E122-4F6E-95E7-0F5A31399D77}" dt="2026-04-21T15:36:36.697" v="2515" actId="26606"/>
          <ac:spMkLst>
            <pc:docMk/>
            <pc:sldMk cId="287685456" sldId="278"/>
            <ac:spMk id="23" creationId="{2C33F367-76E5-4D2A-96B1-4FD443CDD1CF}"/>
          </ac:spMkLst>
        </pc:spChg>
        <pc:spChg chg="add">
          <ac:chgData name="Paul Crawford" userId="800480a1-570d-4ccf-bf0c-2441facc708a" providerId="ADAL" clId="{B4DD3649-E122-4F6E-95E7-0F5A31399D77}" dt="2026-04-21T15:36:36.697" v="2515" actId="26606"/>
          <ac:spMkLst>
            <pc:docMk/>
            <pc:sldMk cId="287685456" sldId="278"/>
            <ac:spMk id="25" creationId="{6F769419-3E73-449D-B62A-0CDEC946A679}"/>
          </ac:spMkLst>
        </pc:spChg>
        <pc:grpChg chg="add del">
          <ac:chgData name="Paul Crawford" userId="800480a1-570d-4ccf-bf0c-2441facc708a" providerId="ADAL" clId="{B4DD3649-E122-4F6E-95E7-0F5A31399D77}" dt="2026-04-21T15:36:36.697" v="2515" actId="26606"/>
          <ac:grpSpMkLst>
            <pc:docMk/>
            <pc:sldMk cId="287685456" sldId="278"/>
            <ac:grpSpMk id="13" creationId="{A6515200-42F9-488F-9895-6CDBCD1E87C8}"/>
          </ac:grpSpMkLst>
        </pc:grpChg>
        <pc:grpChg chg="add">
          <ac:chgData name="Paul Crawford" userId="800480a1-570d-4ccf-bf0c-2441facc708a" providerId="ADAL" clId="{B4DD3649-E122-4F6E-95E7-0F5A31399D77}" dt="2026-04-21T15:36:36.697" v="2515" actId="26606"/>
          <ac:grpSpMkLst>
            <pc:docMk/>
            <pc:sldMk cId="287685456" sldId="278"/>
            <ac:grpSpMk id="27" creationId="{A6515200-42F9-488F-9895-6CDBCD1E87C8}"/>
          </ac:grpSpMkLst>
        </pc:grpChg>
        <pc:graphicFrameChg chg="add mod modGraphic">
          <ac:chgData name="Paul Crawford" userId="800480a1-570d-4ccf-bf0c-2441facc708a" providerId="ADAL" clId="{B4DD3649-E122-4F6E-95E7-0F5A31399D77}" dt="2026-04-21T15:36:36.697" v="2515" actId="26606"/>
          <ac:graphicFrameMkLst>
            <pc:docMk/>
            <pc:sldMk cId="287685456" sldId="278"/>
            <ac:graphicFrameMk id="5" creationId="{E6DFB113-89BD-BCB0-AE80-B7EEFEC1C4DA}"/>
          </ac:graphicFrameMkLst>
        </pc:graphicFrameChg>
      </pc:sldChg>
      <pc:sldChg chg="addSp delSp modSp add mod">
        <pc:chgData name="Paul Crawford" userId="800480a1-570d-4ccf-bf0c-2441facc708a" providerId="ADAL" clId="{B4DD3649-E122-4F6E-95E7-0F5A31399D77}" dt="2026-04-13T16:24:37.277" v="447" actId="1076"/>
        <pc:sldMkLst>
          <pc:docMk/>
          <pc:sldMk cId="4231988611" sldId="279"/>
        </pc:sldMkLst>
        <pc:picChg chg="add mod">
          <ac:chgData name="Paul Crawford" userId="800480a1-570d-4ccf-bf0c-2441facc708a" providerId="ADAL" clId="{B4DD3649-E122-4F6E-95E7-0F5A31399D77}" dt="2026-04-13T16:24:37.277" v="447" actId="1076"/>
          <ac:picMkLst>
            <pc:docMk/>
            <pc:sldMk cId="4231988611" sldId="279"/>
            <ac:picMk id="5" creationId="{C2685AFF-61DD-AD09-5CC8-9CE86BA38B39}"/>
          </ac:picMkLst>
        </pc:picChg>
      </pc:sldChg>
      <pc:sldChg chg="addSp delSp modSp add mod">
        <pc:chgData name="Paul Crawford" userId="800480a1-570d-4ccf-bf0c-2441facc708a" providerId="ADAL" clId="{B4DD3649-E122-4F6E-95E7-0F5A31399D77}" dt="2026-04-13T16:25:00.240" v="452" actId="1076"/>
        <pc:sldMkLst>
          <pc:docMk/>
          <pc:sldMk cId="1032394712" sldId="280"/>
        </pc:sldMkLst>
        <pc:picChg chg="add mod">
          <ac:chgData name="Paul Crawford" userId="800480a1-570d-4ccf-bf0c-2441facc708a" providerId="ADAL" clId="{B4DD3649-E122-4F6E-95E7-0F5A31399D77}" dt="2026-04-13T16:25:00.240" v="452" actId="1076"/>
          <ac:picMkLst>
            <pc:docMk/>
            <pc:sldMk cId="1032394712" sldId="280"/>
            <ac:picMk id="3" creationId="{7CAE4FA5-211E-B496-8FB4-7CE2E586542D}"/>
          </ac:picMkLst>
        </pc:picChg>
      </pc:sldChg>
      <pc:sldChg chg="addSp delSp modSp add mod">
        <pc:chgData name="Paul Crawford" userId="800480a1-570d-4ccf-bf0c-2441facc708a" providerId="ADAL" clId="{B4DD3649-E122-4F6E-95E7-0F5A31399D77}" dt="2026-04-13T16:28:18.940" v="555" actId="1076"/>
        <pc:sldMkLst>
          <pc:docMk/>
          <pc:sldMk cId="623489659" sldId="281"/>
        </pc:sldMkLst>
        <pc:spChg chg="add mod">
          <ac:chgData name="Paul Crawford" userId="800480a1-570d-4ccf-bf0c-2441facc708a" providerId="ADAL" clId="{B4DD3649-E122-4F6E-95E7-0F5A31399D77}" dt="2026-04-13T16:28:18.940" v="555" actId="1076"/>
          <ac:spMkLst>
            <pc:docMk/>
            <pc:sldMk cId="623489659" sldId="281"/>
            <ac:spMk id="2" creationId="{D259CE01-1A5D-6F0D-4C26-693F7EADAEB1}"/>
          </ac:spMkLst>
        </pc:spChg>
        <pc:picChg chg="add mod">
          <ac:chgData name="Paul Crawford" userId="800480a1-570d-4ccf-bf0c-2441facc708a" providerId="ADAL" clId="{B4DD3649-E122-4F6E-95E7-0F5A31399D77}" dt="2026-04-13T16:27:47.710" v="544" actId="1076"/>
          <ac:picMkLst>
            <pc:docMk/>
            <pc:sldMk cId="623489659" sldId="281"/>
            <ac:picMk id="5" creationId="{70B3EACB-7F75-59C6-9987-59A38E4AAD23}"/>
          </ac:picMkLst>
        </pc:picChg>
        <pc:picChg chg="add mod">
          <ac:chgData name="Paul Crawford" userId="800480a1-570d-4ccf-bf0c-2441facc708a" providerId="ADAL" clId="{B4DD3649-E122-4F6E-95E7-0F5A31399D77}" dt="2026-04-13T16:27:54.820" v="546" actId="1076"/>
          <ac:picMkLst>
            <pc:docMk/>
            <pc:sldMk cId="623489659" sldId="281"/>
            <ac:picMk id="7" creationId="{47EF5B27-868B-6986-7145-8005A8D79CCD}"/>
          </ac:picMkLst>
        </pc:picChg>
      </pc:sldChg>
      <pc:sldChg chg="addSp delSp modSp add mod ord setBg">
        <pc:chgData name="Paul Crawford" userId="800480a1-570d-4ccf-bf0c-2441facc708a" providerId="ADAL" clId="{B4DD3649-E122-4F6E-95E7-0F5A31399D77}" dt="2026-04-21T21:06:35.279" v="2518" actId="1076"/>
        <pc:sldMkLst>
          <pc:docMk/>
          <pc:sldMk cId="3474858814" sldId="282"/>
        </pc:sldMkLst>
        <pc:spChg chg="mod">
          <ac:chgData name="Paul Crawford" userId="800480a1-570d-4ccf-bf0c-2441facc708a" providerId="ADAL" clId="{B4DD3649-E122-4F6E-95E7-0F5A31399D77}" dt="2026-04-15T19:58:15.359" v="2388" actId="26606"/>
          <ac:spMkLst>
            <pc:docMk/>
            <pc:sldMk cId="3474858814" sldId="282"/>
            <ac:spMk id="2" creationId="{E5C7FC35-E758-4B7A-0857-1D1750DBE3AA}"/>
          </ac:spMkLst>
        </pc:spChg>
        <pc:spChg chg="add del mod">
          <ac:chgData name="Paul Crawford" userId="800480a1-570d-4ccf-bf0c-2441facc708a" providerId="ADAL" clId="{B4DD3649-E122-4F6E-95E7-0F5A31399D77}" dt="2026-04-21T21:06:30.143" v="2517" actId="1076"/>
          <ac:spMkLst>
            <pc:docMk/>
            <pc:sldMk cId="3474858814" sldId="282"/>
            <ac:spMk id="3" creationId="{7FAB1F1C-0246-053F-E999-B59014A3B916}"/>
          </ac:spMkLst>
        </pc:spChg>
        <pc:spChg chg="add">
          <ac:chgData name="Paul Crawford" userId="800480a1-570d-4ccf-bf0c-2441facc708a" providerId="ADAL" clId="{B4DD3649-E122-4F6E-95E7-0F5A31399D77}" dt="2026-04-15T19:58:15.359" v="2388" actId="26606"/>
          <ac:spMkLst>
            <pc:docMk/>
            <pc:sldMk cId="3474858814" sldId="282"/>
            <ac:spMk id="8" creationId="{CADF2543-1B6F-4FBC-A7AF-53A0430E05AB}"/>
          </ac:spMkLst>
        </pc:spChg>
        <pc:grpChg chg="add">
          <ac:chgData name="Paul Crawford" userId="800480a1-570d-4ccf-bf0c-2441facc708a" providerId="ADAL" clId="{B4DD3649-E122-4F6E-95E7-0F5A31399D77}" dt="2026-04-15T19:58:15.359" v="2388" actId="26606"/>
          <ac:grpSpMkLst>
            <pc:docMk/>
            <pc:sldMk cId="3474858814" sldId="282"/>
            <ac:grpSpMk id="10" creationId="{A80A6E81-6B71-43DF-877B-E964A9A4CB68}"/>
          </ac:grpSpMkLst>
        </pc:grpChg>
        <pc:picChg chg="add mod">
          <ac:chgData name="Paul Crawford" userId="800480a1-570d-4ccf-bf0c-2441facc708a" providerId="ADAL" clId="{B4DD3649-E122-4F6E-95E7-0F5A31399D77}" dt="2026-04-21T21:06:35.279" v="2518" actId="1076"/>
          <ac:picMkLst>
            <pc:docMk/>
            <pc:sldMk cId="3474858814" sldId="282"/>
            <ac:picMk id="19" creationId="{1390D987-F6DC-0D2D-AB08-8236595C1093}"/>
          </ac:picMkLst>
        </pc:picChg>
      </pc:sldChg>
      <pc:sldChg chg="addSp modSp add mod ord setBg">
        <pc:chgData name="Paul Crawford" userId="800480a1-570d-4ccf-bf0c-2441facc708a" providerId="ADAL" clId="{B4DD3649-E122-4F6E-95E7-0F5A31399D77}" dt="2026-04-15T19:58:40.231" v="2390" actId="26606"/>
        <pc:sldMkLst>
          <pc:docMk/>
          <pc:sldMk cId="2974808545" sldId="283"/>
        </pc:sldMkLst>
        <pc:spChg chg="mod ord">
          <ac:chgData name="Paul Crawford" userId="800480a1-570d-4ccf-bf0c-2441facc708a" providerId="ADAL" clId="{B4DD3649-E122-4F6E-95E7-0F5A31399D77}" dt="2026-04-15T19:58:40.231" v="2390" actId="26606"/>
          <ac:spMkLst>
            <pc:docMk/>
            <pc:sldMk cId="2974808545" sldId="283"/>
            <ac:spMk id="2" creationId="{1EC71A8B-953D-1947-C8BC-C7C54D2E70FF}"/>
          </ac:spMkLst>
        </pc:spChg>
        <pc:spChg chg="mod">
          <ac:chgData name="Paul Crawford" userId="800480a1-570d-4ccf-bf0c-2441facc708a" providerId="ADAL" clId="{B4DD3649-E122-4F6E-95E7-0F5A31399D77}" dt="2026-04-15T19:58:40.231" v="2390" actId="26606"/>
          <ac:spMkLst>
            <pc:docMk/>
            <pc:sldMk cId="2974808545" sldId="283"/>
            <ac:spMk id="3" creationId="{F79FEA56-4F33-2F69-5CC8-2A758D479F0A}"/>
          </ac:spMkLst>
        </pc:spChg>
        <pc:spChg chg="add">
          <ac:chgData name="Paul Crawford" userId="800480a1-570d-4ccf-bf0c-2441facc708a" providerId="ADAL" clId="{B4DD3649-E122-4F6E-95E7-0F5A31399D77}" dt="2026-04-15T19:58:40.231" v="2390" actId="26606"/>
          <ac:spMkLst>
            <pc:docMk/>
            <pc:sldMk cId="2974808545" sldId="283"/>
            <ac:spMk id="8" creationId="{781BBDC9-2DC6-4959-AC3D-49A5DCB05DA7}"/>
          </ac:spMkLst>
        </pc:spChg>
        <pc:spChg chg="add">
          <ac:chgData name="Paul Crawford" userId="800480a1-570d-4ccf-bf0c-2441facc708a" providerId="ADAL" clId="{B4DD3649-E122-4F6E-95E7-0F5A31399D77}" dt="2026-04-15T19:58:40.231" v="2390" actId="26606"/>
          <ac:spMkLst>
            <pc:docMk/>
            <pc:sldMk cId="2974808545" sldId="283"/>
            <ac:spMk id="10" creationId="{08452CCF-4A27-488A-AAF4-424933CFC925}"/>
          </ac:spMkLst>
        </pc:spChg>
        <pc:spChg chg="add">
          <ac:chgData name="Paul Crawford" userId="800480a1-570d-4ccf-bf0c-2441facc708a" providerId="ADAL" clId="{B4DD3649-E122-4F6E-95E7-0F5A31399D77}" dt="2026-04-15T19:58:40.231" v="2390" actId="26606"/>
          <ac:spMkLst>
            <pc:docMk/>
            <pc:sldMk cId="2974808545" sldId="283"/>
            <ac:spMk id="12" creationId="{4B74BB55-8517-4CFE-9389-81D0E6F81F00}"/>
          </ac:spMkLst>
        </pc:spChg>
        <pc:grpChg chg="add">
          <ac:chgData name="Paul Crawford" userId="800480a1-570d-4ccf-bf0c-2441facc708a" providerId="ADAL" clId="{B4DD3649-E122-4F6E-95E7-0F5A31399D77}" dt="2026-04-15T19:58:40.231" v="2390" actId="26606"/>
          <ac:grpSpMkLst>
            <pc:docMk/>
            <pc:sldMk cId="2974808545" sldId="283"/>
            <ac:grpSpMk id="14" creationId="{543190CD-45FC-4DE0-B596-17D4DE53E972}"/>
          </ac:grpSpMkLst>
        </pc:grpChg>
      </pc:sldChg>
      <pc:sldChg chg="addSp delSp modSp add mod">
        <pc:chgData name="Paul Crawford" userId="800480a1-570d-4ccf-bf0c-2441facc708a" providerId="ADAL" clId="{B4DD3649-E122-4F6E-95E7-0F5A31399D77}" dt="2026-04-15T19:53:10.692" v="2182" actId="26606"/>
        <pc:sldMkLst>
          <pc:docMk/>
          <pc:sldMk cId="2916467743" sldId="284"/>
        </pc:sldMkLst>
        <pc:graphicFrameChg chg="add">
          <ac:chgData name="Paul Crawford" userId="800480a1-570d-4ccf-bf0c-2441facc708a" providerId="ADAL" clId="{B4DD3649-E122-4F6E-95E7-0F5A31399D77}" dt="2026-04-15T19:53:10.692" v="2182" actId="26606"/>
          <ac:graphicFrameMkLst>
            <pc:docMk/>
            <pc:sldMk cId="2916467743" sldId="284"/>
            <ac:graphicFrameMk id="5" creationId="{B18ACC2F-E434-7DF6-9324-2CD7363808AC}"/>
          </ac:graphicFrameMkLst>
        </pc:graphicFrameChg>
      </pc:sldChg>
      <pc:sldChg chg="addSp modSp add mod setBg">
        <pc:chgData name="Paul Crawford" userId="800480a1-570d-4ccf-bf0c-2441facc708a" providerId="ADAL" clId="{B4DD3649-E122-4F6E-95E7-0F5A31399D77}" dt="2026-04-15T19:52:48.270" v="2181" actId="14100"/>
        <pc:sldMkLst>
          <pc:docMk/>
          <pc:sldMk cId="2871083367" sldId="285"/>
        </pc:sldMkLst>
        <pc:spChg chg="mod">
          <ac:chgData name="Paul Crawford" userId="800480a1-570d-4ccf-bf0c-2441facc708a" providerId="ADAL" clId="{B4DD3649-E122-4F6E-95E7-0F5A31399D77}" dt="2026-04-15T19:52:29.354" v="2172" actId="26606"/>
          <ac:spMkLst>
            <pc:docMk/>
            <pc:sldMk cId="2871083367" sldId="285"/>
            <ac:spMk id="2" creationId="{1101E499-37A6-0D57-E269-BC71B470D7D8}"/>
          </ac:spMkLst>
        </pc:spChg>
        <pc:spChg chg="mod">
          <ac:chgData name="Paul Crawford" userId="800480a1-570d-4ccf-bf0c-2441facc708a" providerId="ADAL" clId="{B4DD3649-E122-4F6E-95E7-0F5A31399D77}" dt="2026-04-15T19:52:48.270" v="2181" actId="14100"/>
          <ac:spMkLst>
            <pc:docMk/>
            <pc:sldMk cId="2871083367" sldId="285"/>
            <ac:spMk id="3" creationId="{6BA8D549-6F95-6246-9512-61377BA287F5}"/>
          </ac:spMkLst>
        </pc:spChg>
        <pc:spChg chg="add">
          <ac:chgData name="Paul Crawford" userId="800480a1-570d-4ccf-bf0c-2441facc708a" providerId="ADAL" clId="{B4DD3649-E122-4F6E-95E7-0F5A31399D77}" dt="2026-04-15T19:52:29.354" v="2172" actId="26606"/>
          <ac:spMkLst>
            <pc:docMk/>
            <pc:sldMk cId="2871083367" sldId="285"/>
            <ac:spMk id="8" creationId="{7509B08A-C1EC-478C-86AF-60ADE06D9BBB}"/>
          </ac:spMkLst>
        </pc:spChg>
        <pc:spChg chg="add">
          <ac:chgData name="Paul Crawford" userId="800480a1-570d-4ccf-bf0c-2441facc708a" providerId="ADAL" clId="{B4DD3649-E122-4F6E-95E7-0F5A31399D77}" dt="2026-04-15T19:52:29.354" v="2172" actId="26606"/>
          <ac:spMkLst>
            <pc:docMk/>
            <pc:sldMk cId="2871083367" sldId="285"/>
            <ac:spMk id="10" creationId="{221CC330-4259-4C32-BF8B-5FE13FFABB3A}"/>
          </ac:spMkLst>
        </pc:spChg>
      </pc:sldChg>
      <pc:sldChg chg="addSp delSp modSp add mod setBg setClrOvrMap">
        <pc:chgData name="Paul Crawford" userId="800480a1-570d-4ccf-bf0c-2441facc708a" providerId="ADAL" clId="{B4DD3649-E122-4F6E-95E7-0F5A31399D77}" dt="2026-04-21T15:37:29.372" v="2516" actId="26606"/>
        <pc:sldMkLst>
          <pc:docMk/>
          <pc:sldMk cId="1342370783" sldId="286"/>
        </pc:sldMkLst>
        <pc:spChg chg="mod">
          <ac:chgData name="Paul Crawford" userId="800480a1-570d-4ccf-bf0c-2441facc708a" providerId="ADAL" clId="{B4DD3649-E122-4F6E-95E7-0F5A31399D77}" dt="2026-04-21T15:37:29.372" v="2516" actId="26606"/>
          <ac:spMkLst>
            <pc:docMk/>
            <pc:sldMk cId="1342370783" sldId="286"/>
            <ac:spMk id="2" creationId="{3A4CFB97-FDF2-3BED-92FF-838898466DE3}"/>
          </ac:spMkLst>
        </pc:spChg>
        <pc:spChg chg="add">
          <ac:chgData name="Paul Crawford" userId="800480a1-570d-4ccf-bf0c-2441facc708a" providerId="ADAL" clId="{B4DD3649-E122-4F6E-95E7-0F5A31399D77}" dt="2026-04-21T15:37:29.372" v="2516" actId="26606"/>
          <ac:spMkLst>
            <pc:docMk/>
            <pc:sldMk cId="1342370783" sldId="286"/>
            <ac:spMk id="10" creationId="{40BBD06B-552C-4DF7-9E19-C5617573E252}"/>
          </ac:spMkLst>
        </pc:spChg>
        <pc:spChg chg="add">
          <ac:chgData name="Paul Crawford" userId="800480a1-570d-4ccf-bf0c-2441facc708a" providerId="ADAL" clId="{B4DD3649-E122-4F6E-95E7-0F5A31399D77}" dt="2026-04-21T15:37:29.372" v="2516" actId="26606"/>
          <ac:spMkLst>
            <pc:docMk/>
            <pc:sldMk cId="1342370783" sldId="286"/>
            <ac:spMk id="12" creationId="{1D27B411-D85B-4FEE-8EF5-0726CC104B50}"/>
          </ac:spMkLst>
        </pc:spChg>
        <pc:grpChg chg="add">
          <ac:chgData name="Paul Crawford" userId="800480a1-570d-4ccf-bf0c-2441facc708a" providerId="ADAL" clId="{B4DD3649-E122-4F6E-95E7-0F5A31399D77}" dt="2026-04-21T15:37:29.372" v="2516" actId="26606"/>
          <ac:grpSpMkLst>
            <pc:docMk/>
            <pc:sldMk cId="1342370783" sldId="286"/>
            <ac:grpSpMk id="14" creationId="{21C33B52-966B-48AB-B150-0703D341A00A}"/>
          </ac:grpSpMkLst>
        </pc:grpChg>
        <pc:graphicFrameChg chg="add mod modGraphic">
          <ac:chgData name="Paul Crawford" userId="800480a1-570d-4ccf-bf0c-2441facc708a" providerId="ADAL" clId="{B4DD3649-E122-4F6E-95E7-0F5A31399D77}" dt="2026-04-21T15:37:29.372" v="2516" actId="26606"/>
          <ac:graphicFrameMkLst>
            <pc:docMk/>
            <pc:sldMk cId="1342370783" sldId="286"/>
            <ac:graphicFrameMk id="5" creationId="{4AF7AE54-F051-FE1D-050B-D705EC19F10B}"/>
          </ac:graphicFrameMkLst>
        </pc:graphicFrameChg>
      </pc:sldChg>
      <pc:sldChg chg="modSp add mod">
        <pc:chgData name="Paul Crawford" userId="800480a1-570d-4ccf-bf0c-2441facc708a" providerId="ADAL" clId="{B4DD3649-E122-4F6E-95E7-0F5A31399D77}" dt="2026-04-15T19:46:17.403" v="2127" actId="20577"/>
        <pc:sldMkLst>
          <pc:docMk/>
          <pc:sldMk cId="3701164112" sldId="287"/>
        </pc:sldMkLst>
        <pc:spChg chg="mod">
          <ac:chgData name="Paul Crawford" userId="800480a1-570d-4ccf-bf0c-2441facc708a" providerId="ADAL" clId="{B4DD3649-E122-4F6E-95E7-0F5A31399D77}" dt="2026-04-15T19:46:17.403" v="2127" actId="20577"/>
          <ac:spMkLst>
            <pc:docMk/>
            <pc:sldMk cId="3701164112" sldId="287"/>
            <ac:spMk id="3" creationId="{D1B0C73C-CBCC-E102-386B-1B7FC1D30F76}"/>
          </ac:spMkLst>
        </pc:spChg>
      </pc:sldChg>
      <pc:sldChg chg="addSp modSp add mod setBg">
        <pc:chgData name="Paul Crawford" userId="800480a1-570d-4ccf-bf0c-2441facc708a" providerId="ADAL" clId="{B4DD3649-E122-4F6E-95E7-0F5A31399D77}" dt="2026-04-15T19:55:29.334" v="2216" actId="26606"/>
        <pc:sldMkLst>
          <pc:docMk/>
          <pc:sldMk cId="747667353" sldId="288"/>
        </pc:sldMkLst>
        <pc:spChg chg="mod">
          <ac:chgData name="Paul Crawford" userId="800480a1-570d-4ccf-bf0c-2441facc708a" providerId="ADAL" clId="{B4DD3649-E122-4F6E-95E7-0F5A31399D77}" dt="2026-04-15T19:55:29.334" v="2216" actId="26606"/>
          <ac:spMkLst>
            <pc:docMk/>
            <pc:sldMk cId="747667353" sldId="288"/>
            <ac:spMk id="2" creationId="{B73D7E7B-D489-00B7-AB15-2B895613E32C}"/>
          </ac:spMkLst>
        </pc:spChg>
        <pc:spChg chg="mod">
          <ac:chgData name="Paul Crawford" userId="800480a1-570d-4ccf-bf0c-2441facc708a" providerId="ADAL" clId="{B4DD3649-E122-4F6E-95E7-0F5A31399D77}" dt="2026-04-15T19:55:29.334" v="2216" actId="26606"/>
          <ac:spMkLst>
            <pc:docMk/>
            <pc:sldMk cId="747667353" sldId="288"/>
            <ac:spMk id="3" creationId="{3BFA8059-6C61-5319-065E-882FB3719F05}"/>
          </ac:spMkLst>
        </pc:spChg>
        <pc:spChg chg="add">
          <ac:chgData name="Paul Crawford" userId="800480a1-570d-4ccf-bf0c-2441facc708a" providerId="ADAL" clId="{B4DD3649-E122-4F6E-95E7-0F5A31399D77}" dt="2026-04-15T19:55:29.334" v="2216" actId="26606"/>
          <ac:spMkLst>
            <pc:docMk/>
            <pc:sldMk cId="747667353" sldId="288"/>
            <ac:spMk id="18" creationId="{EB88142C-D3C4-43DC-A844-A7D9ECB0F5CD}"/>
          </ac:spMkLst>
        </pc:spChg>
        <pc:spChg chg="add">
          <ac:chgData name="Paul Crawford" userId="800480a1-570d-4ccf-bf0c-2441facc708a" providerId="ADAL" clId="{B4DD3649-E122-4F6E-95E7-0F5A31399D77}" dt="2026-04-15T19:55:29.334" v="2216" actId="26606"/>
          <ac:spMkLst>
            <pc:docMk/>
            <pc:sldMk cId="747667353" sldId="288"/>
            <ac:spMk id="20" creationId="{416DC9EF-092A-4FEF-8A40-0E509CA79855}"/>
          </ac:spMkLst>
        </pc:spChg>
        <pc:cxnChg chg="add">
          <ac:chgData name="Paul Crawford" userId="800480a1-570d-4ccf-bf0c-2441facc708a" providerId="ADAL" clId="{B4DD3649-E122-4F6E-95E7-0F5A31399D77}" dt="2026-04-15T19:55:29.334" v="2216" actId="26606"/>
          <ac:cxnSpMkLst>
            <pc:docMk/>
            <pc:sldMk cId="747667353" sldId="288"/>
            <ac:cxnSpMk id="8" creationId="{FEB90296-CFE0-401D-9CA3-32966EC4F01D}"/>
          </ac:cxnSpMkLst>
        </pc:cxnChg>
        <pc:cxnChg chg="add">
          <ac:chgData name="Paul Crawford" userId="800480a1-570d-4ccf-bf0c-2441facc708a" providerId="ADAL" clId="{B4DD3649-E122-4F6E-95E7-0F5A31399D77}" dt="2026-04-15T19:55:29.334" v="2216" actId="26606"/>
          <ac:cxnSpMkLst>
            <pc:docMk/>
            <pc:sldMk cId="747667353" sldId="288"/>
            <ac:cxnSpMk id="10" creationId="{08C9B4EE-7611-4ED9-B356-7BDD377C39B0}"/>
          </ac:cxnSpMkLst>
        </pc:cxnChg>
        <pc:cxnChg chg="add">
          <ac:chgData name="Paul Crawford" userId="800480a1-570d-4ccf-bf0c-2441facc708a" providerId="ADAL" clId="{B4DD3649-E122-4F6E-95E7-0F5A31399D77}" dt="2026-04-15T19:55:29.334" v="2216" actId="26606"/>
          <ac:cxnSpMkLst>
            <pc:docMk/>
            <pc:sldMk cId="747667353" sldId="288"/>
            <ac:cxnSpMk id="12" creationId="{4A4F266A-F2F7-47CD-8BBC-E3777E982FD2}"/>
          </ac:cxnSpMkLst>
        </pc:cxnChg>
        <pc:cxnChg chg="add">
          <ac:chgData name="Paul Crawford" userId="800480a1-570d-4ccf-bf0c-2441facc708a" providerId="ADAL" clId="{B4DD3649-E122-4F6E-95E7-0F5A31399D77}" dt="2026-04-15T19:55:29.334" v="2216" actId="26606"/>
          <ac:cxnSpMkLst>
            <pc:docMk/>
            <pc:sldMk cId="747667353" sldId="288"/>
            <ac:cxnSpMk id="14" creationId="{20D69C80-8919-4A32-B897-F2A21F940574}"/>
          </ac:cxnSpMkLst>
        </pc:cxnChg>
        <pc:cxnChg chg="add">
          <ac:chgData name="Paul Crawford" userId="800480a1-570d-4ccf-bf0c-2441facc708a" providerId="ADAL" clId="{B4DD3649-E122-4F6E-95E7-0F5A31399D77}" dt="2026-04-15T19:55:29.334" v="2216" actId="26606"/>
          <ac:cxnSpMkLst>
            <pc:docMk/>
            <pc:sldMk cId="747667353" sldId="288"/>
            <ac:cxnSpMk id="16" creationId="{F427B072-CC5B-481B-9719-8CD4C54444BE}"/>
          </ac:cxnSpMkLst>
        </pc:cxnChg>
      </pc:sldChg>
      <pc:sldChg chg="addSp delSp modSp add mod ord">
        <pc:chgData name="Paul Crawford" userId="800480a1-570d-4ccf-bf0c-2441facc708a" providerId="ADAL" clId="{B4DD3649-E122-4F6E-95E7-0F5A31399D77}" dt="2026-04-21T15:32:44.942" v="2457"/>
        <pc:sldMkLst>
          <pc:docMk/>
          <pc:sldMk cId="4289313346" sldId="289"/>
        </pc:sldMkLst>
        <pc:spChg chg="mod">
          <ac:chgData name="Paul Crawford" userId="800480a1-570d-4ccf-bf0c-2441facc708a" providerId="ADAL" clId="{B4DD3649-E122-4F6E-95E7-0F5A31399D77}" dt="2026-04-21T15:30:56.322" v="2440" actId="20577"/>
          <ac:spMkLst>
            <pc:docMk/>
            <pc:sldMk cId="4289313346" sldId="289"/>
            <ac:spMk id="2" creationId="{ACFCCAE6-D8C2-7002-039F-589AAC86391D}"/>
          </ac:spMkLst>
        </pc:spChg>
        <pc:spChg chg="mod">
          <ac:chgData name="Paul Crawford" userId="800480a1-570d-4ccf-bf0c-2441facc708a" providerId="ADAL" clId="{B4DD3649-E122-4F6E-95E7-0F5A31399D77}" dt="2026-04-21T15:30:47.970" v="2409" actId="20577"/>
          <ac:spMkLst>
            <pc:docMk/>
            <pc:sldMk cId="4289313346" sldId="289"/>
            <ac:spMk id="3" creationId="{040D5FC6-880E-5758-3B48-FA98DF81699C}"/>
          </ac:spMkLst>
        </pc:spChg>
        <pc:spChg chg="add del mod">
          <ac:chgData name="Paul Crawford" userId="800480a1-570d-4ccf-bf0c-2441facc708a" providerId="ADAL" clId="{B4DD3649-E122-4F6E-95E7-0F5A31399D77}" dt="2026-04-21T15:31:33.569" v="2445" actId="26606"/>
          <ac:spMkLst>
            <pc:docMk/>
            <pc:sldMk cId="4289313346" sldId="289"/>
            <ac:spMk id="5" creationId="{067C29C0-0D43-1875-A173-C3D624789196}"/>
          </ac:spMkLst>
        </pc:spChg>
        <pc:graphicFrameChg chg="add del">
          <ac:chgData name="Paul Crawford" userId="800480a1-570d-4ccf-bf0c-2441facc708a" providerId="ADAL" clId="{B4DD3649-E122-4F6E-95E7-0F5A31399D77}" dt="2026-04-21T15:31:33.544" v="2444" actId="26606"/>
          <ac:graphicFrameMkLst>
            <pc:docMk/>
            <pc:sldMk cId="4289313346" sldId="289"/>
            <ac:graphicFrameMk id="21" creationId="{F4C081F0-8739-171B-2A88-AB137BCADFB4}"/>
          </ac:graphicFrameMkLst>
        </pc:graphicFrameChg>
        <pc:graphicFrameChg chg="add mod modGraphic">
          <ac:chgData name="Paul Crawford" userId="800480a1-570d-4ccf-bf0c-2441facc708a" providerId="ADAL" clId="{B4DD3649-E122-4F6E-95E7-0F5A31399D77}" dt="2026-04-21T15:32:19.863" v="2455" actId="1076"/>
          <ac:graphicFrameMkLst>
            <pc:docMk/>
            <pc:sldMk cId="4289313346" sldId="289"/>
            <ac:graphicFrameMk id="23" creationId="{25203187-ACAB-33A5-4DD1-0CF62A35A44D}"/>
          </ac:graphicFrameMkLst>
        </pc:graphicFrameChg>
      </pc:sldChg>
      <pc:sldChg chg="addSp delSp modSp add mod ord">
        <pc:chgData name="Paul Crawford" userId="800480a1-570d-4ccf-bf0c-2441facc708a" providerId="ADAL" clId="{B4DD3649-E122-4F6E-95E7-0F5A31399D77}" dt="2026-04-21T15:33:52.366" v="2504" actId="1076"/>
        <pc:sldMkLst>
          <pc:docMk/>
          <pc:sldMk cId="607010549" sldId="290"/>
        </pc:sldMkLst>
        <pc:spChg chg="mod">
          <ac:chgData name="Paul Crawford" userId="800480a1-570d-4ccf-bf0c-2441facc708a" providerId="ADAL" clId="{B4DD3649-E122-4F6E-95E7-0F5A31399D77}" dt="2026-04-21T15:33:52.366" v="2504" actId="1076"/>
          <ac:spMkLst>
            <pc:docMk/>
            <pc:sldMk cId="607010549" sldId="290"/>
            <ac:spMk id="2" creationId="{53F68DF2-8152-C015-1636-FA18DE686EDE}"/>
          </ac:spMkLst>
        </pc:spChg>
        <pc:spChg chg="del">
          <ac:chgData name="Paul Crawford" userId="800480a1-570d-4ccf-bf0c-2441facc708a" providerId="ADAL" clId="{B4DD3649-E122-4F6E-95E7-0F5A31399D77}" dt="2026-04-21T15:33:26.910" v="2493" actId="21"/>
          <ac:spMkLst>
            <pc:docMk/>
            <pc:sldMk cId="607010549" sldId="290"/>
            <ac:spMk id="3" creationId="{498E9E6E-823C-771A-EBC6-31424F68002E}"/>
          </ac:spMkLst>
        </pc:spChg>
        <pc:spChg chg="add del mod">
          <ac:chgData name="Paul Crawford" userId="800480a1-570d-4ccf-bf0c-2441facc708a" providerId="ADAL" clId="{B4DD3649-E122-4F6E-95E7-0F5A31399D77}" dt="2026-04-21T15:33:34.880" v="2494" actId="21"/>
          <ac:spMkLst>
            <pc:docMk/>
            <pc:sldMk cId="607010549" sldId="290"/>
            <ac:spMk id="5" creationId="{87A7A44C-5E6B-7E2C-13AA-112434D84D8F}"/>
          </ac:spMkLst>
        </pc:spChg>
        <pc:picChg chg="mod">
          <ac:chgData name="Paul Crawford" userId="800480a1-570d-4ccf-bf0c-2441facc708a" providerId="ADAL" clId="{B4DD3649-E122-4F6E-95E7-0F5A31399D77}" dt="2026-04-21T15:33:19.121" v="2491" actId="1076"/>
          <ac:picMkLst>
            <pc:docMk/>
            <pc:sldMk cId="607010549" sldId="290"/>
            <ac:picMk id="7" creationId="{1F7CD0AB-6A67-BBB0-D75F-0023E1BA69A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9377C-B186-4F17-9514-B3ABF3A23BF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116D83-9452-4BCA-8E70-AC65458D7E0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Target the best practices to achieve positive results for our veterans</a:t>
          </a:r>
          <a:endParaRPr lang="en-US"/>
        </a:p>
      </dgm:t>
    </dgm:pt>
    <dgm:pt modelId="{11CFE45A-42CD-4F0F-8103-56D56402ED64}" type="parTrans" cxnId="{A28CD784-1CF5-4DF9-A9BA-943438A2FE65}">
      <dgm:prSet/>
      <dgm:spPr/>
      <dgm:t>
        <a:bodyPr/>
        <a:lstStyle/>
        <a:p>
          <a:endParaRPr lang="en-US"/>
        </a:p>
      </dgm:t>
    </dgm:pt>
    <dgm:pt modelId="{E35974D5-F9C6-40F3-A7FE-AA1B1CB14DFC}" type="sibTrans" cxnId="{A28CD784-1CF5-4DF9-A9BA-943438A2FE65}">
      <dgm:prSet phldrT="1" phldr="0"/>
      <dgm:spPr/>
      <dgm:t>
        <a:bodyPr/>
        <a:lstStyle/>
        <a:p>
          <a:endParaRPr lang="en-US"/>
        </a:p>
      </dgm:t>
    </dgm:pt>
    <dgm:pt modelId="{D4A38358-FA22-41DD-92AD-DDBF53DA158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Find new ways to help, collaboration is key</a:t>
          </a:r>
          <a:endParaRPr lang="en-US"/>
        </a:p>
      </dgm:t>
    </dgm:pt>
    <dgm:pt modelId="{6357031E-263B-4733-8A89-1A8E66326157}" type="parTrans" cxnId="{D3FF921B-EF4F-45C2-9A82-729C86FA9F3A}">
      <dgm:prSet/>
      <dgm:spPr/>
      <dgm:t>
        <a:bodyPr/>
        <a:lstStyle/>
        <a:p>
          <a:endParaRPr lang="en-US"/>
        </a:p>
      </dgm:t>
    </dgm:pt>
    <dgm:pt modelId="{50CFE4EB-2119-4640-96A9-E1D5C9B6D61E}" type="sibTrans" cxnId="{D3FF921B-EF4F-45C2-9A82-729C86FA9F3A}">
      <dgm:prSet phldrT="2" phldr="0"/>
      <dgm:spPr/>
      <dgm:t>
        <a:bodyPr/>
        <a:lstStyle/>
        <a:p>
          <a:endParaRPr lang="en-US"/>
        </a:p>
      </dgm:t>
    </dgm:pt>
    <dgm:pt modelId="{D4BE14D3-392B-4C26-9852-09172F0590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Please ask many questions and offer your input</a:t>
          </a:r>
          <a:endParaRPr lang="en-US"/>
        </a:p>
      </dgm:t>
    </dgm:pt>
    <dgm:pt modelId="{D95EC116-5FAC-46C9-80DF-0F518613D573}" type="parTrans" cxnId="{55AA8EB1-B175-412F-BE82-51200660685C}">
      <dgm:prSet/>
      <dgm:spPr/>
      <dgm:t>
        <a:bodyPr/>
        <a:lstStyle/>
        <a:p>
          <a:endParaRPr lang="en-US"/>
        </a:p>
      </dgm:t>
    </dgm:pt>
    <dgm:pt modelId="{67FF900D-C552-4621-9619-374B97F94331}" type="sibTrans" cxnId="{55AA8EB1-B175-412F-BE82-51200660685C}">
      <dgm:prSet phldrT="3" phldr="0"/>
      <dgm:spPr/>
      <dgm:t>
        <a:bodyPr/>
        <a:lstStyle/>
        <a:p>
          <a:endParaRPr lang="en-US"/>
        </a:p>
      </dgm:t>
    </dgm:pt>
    <dgm:pt modelId="{EED9D01D-5032-4738-B9F1-A7C7850F8D08}" type="pres">
      <dgm:prSet presAssocID="{CB19377C-B186-4F17-9514-B3ABF3A23BFE}" presName="root" presStyleCnt="0">
        <dgm:presLayoutVars>
          <dgm:dir/>
          <dgm:resizeHandles val="exact"/>
        </dgm:presLayoutVars>
      </dgm:prSet>
      <dgm:spPr/>
    </dgm:pt>
    <dgm:pt modelId="{40B766D4-2FF0-460A-9C25-5F83255229A5}" type="pres">
      <dgm:prSet presAssocID="{55116D83-9452-4BCA-8E70-AC65458D7E0B}" presName="compNode" presStyleCnt="0"/>
      <dgm:spPr/>
    </dgm:pt>
    <dgm:pt modelId="{A5CBF489-C0C8-481A-A0F9-118B1E97E51D}" type="pres">
      <dgm:prSet presAssocID="{55116D83-9452-4BCA-8E70-AC65458D7E0B}" presName="iconBgRect" presStyleLbl="bgShp" presStyleIdx="0" presStyleCnt="3"/>
      <dgm:spPr/>
    </dgm:pt>
    <dgm:pt modelId="{BB3A9880-233F-42F4-BE02-D62ACEFD2261}" type="pres">
      <dgm:prSet presAssocID="{55116D83-9452-4BCA-8E70-AC65458D7E0B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8C5AC15-E2C6-45B0-908F-9369B0178D62}" type="pres">
      <dgm:prSet presAssocID="{55116D83-9452-4BCA-8E70-AC65458D7E0B}" presName="spaceRect" presStyleCnt="0"/>
      <dgm:spPr/>
    </dgm:pt>
    <dgm:pt modelId="{1A15E5BE-8A22-424F-8225-592AEB6FCE73}" type="pres">
      <dgm:prSet presAssocID="{55116D83-9452-4BCA-8E70-AC65458D7E0B}" presName="textRect" presStyleLbl="revTx" presStyleIdx="0" presStyleCnt="3">
        <dgm:presLayoutVars>
          <dgm:chMax val="1"/>
          <dgm:chPref val="1"/>
        </dgm:presLayoutVars>
      </dgm:prSet>
      <dgm:spPr/>
    </dgm:pt>
    <dgm:pt modelId="{F2D37E0C-8582-49FC-B8D3-BD37AE6DB73D}" type="pres">
      <dgm:prSet presAssocID="{E35974D5-F9C6-40F3-A7FE-AA1B1CB14DFC}" presName="sibTrans" presStyleCnt="0"/>
      <dgm:spPr/>
    </dgm:pt>
    <dgm:pt modelId="{AD2A63A9-98BB-4F58-A2B5-64A5D2567259}" type="pres">
      <dgm:prSet presAssocID="{D4A38358-FA22-41DD-92AD-DDBF53DA158D}" presName="compNode" presStyleCnt="0"/>
      <dgm:spPr/>
    </dgm:pt>
    <dgm:pt modelId="{3E600ECE-E805-4B27-A1E6-E1F1CFF571A4}" type="pres">
      <dgm:prSet presAssocID="{D4A38358-FA22-41DD-92AD-DDBF53DA158D}" presName="iconBgRect" presStyleLbl="bgShp" presStyleIdx="1" presStyleCnt="3"/>
      <dgm:spPr/>
    </dgm:pt>
    <dgm:pt modelId="{EC89A6AA-A414-4A30-BAB2-F71CF7358FA6}" type="pres">
      <dgm:prSet presAssocID="{D4A38358-FA22-41DD-92AD-DDBF53DA158D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4416089A-4608-4384-8F71-856B7628E435}" type="pres">
      <dgm:prSet presAssocID="{D4A38358-FA22-41DD-92AD-DDBF53DA158D}" presName="spaceRect" presStyleCnt="0"/>
      <dgm:spPr/>
    </dgm:pt>
    <dgm:pt modelId="{DB09B07E-1BDB-4FD3-86CB-157777177D1D}" type="pres">
      <dgm:prSet presAssocID="{D4A38358-FA22-41DD-92AD-DDBF53DA158D}" presName="textRect" presStyleLbl="revTx" presStyleIdx="1" presStyleCnt="3">
        <dgm:presLayoutVars>
          <dgm:chMax val="1"/>
          <dgm:chPref val="1"/>
        </dgm:presLayoutVars>
      </dgm:prSet>
      <dgm:spPr/>
    </dgm:pt>
    <dgm:pt modelId="{A600AEFA-2C33-42E8-8DF3-CFE104D531A1}" type="pres">
      <dgm:prSet presAssocID="{50CFE4EB-2119-4640-96A9-E1D5C9B6D61E}" presName="sibTrans" presStyleCnt="0"/>
      <dgm:spPr/>
    </dgm:pt>
    <dgm:pt modelId="{5A51563B-0EE7-42AD-8363-4BF4506C5D2C}" type="pres">
      <dgm:prSet presAssocID="{D4BE14D3-392B-4C26-9852-09172F0590D4}" presName="compNode" presStyleCnt="0"/>
      <dgm:spPr/>
    </dgm:pt>
    <dgm:pt modelId="{BF91E8D3-CB63-423D-9373-EF510A5CBB30}" type="pres">
      <dgm:prSet presAssocID="{D4BE14D3-392B-4C26-9852-09172F0590D4}" presName="iconBgRect" presStyleLbl="bgShp" presStyleIdx="2" presStyleCnt="3"/>
      <dgm:spPr/>
    </dgm:pt>
    <dgm:pt modelId="{202168C7-DC5B-49A1-8E6F-9A649712CA45}" type="pres">
      <dgm:prSet presAssocID="{D4BE14D3-392B-4C26-9852-09172F0590D4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D57015A-BEF3-4DDD-A2D5-12CD2F522906}" type="pres">
      <dgm:prSet presAssocID="{D4BE14D3-392B-4C26-9852-09172F0590D4}" presName="spaceRect" presStyleCnt="0"/>
      <dgm:spPr/>
    </dgm:pt>
    <dgm:pt modelId="{C8200901-6FCC-476E-8816-BB11345D1708}" type="pres">
      <dgm:prSet presAssocID="{D4BE14D3-392B-4C26-9852-09172F0590D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8BF013-3A7F-4D1F-917D-52FD3142C09D}" type="presOf" srcId="{D4BE14D3-392B-4C26-9852-09172F0590D4}" destId="{C8200901-6FCC-476E-8816-BB11345D1708}" srcOrd="0" destOrd="0" presId="urn:microsoft.com/office/officeart/2018/5/layout/IconCircleLabelList"/>
    <dgm:cxn modelId="{D3FF921B-EF4F-45C2-9A82-729C86FA9F3A}" srcId="{CB19377C-B186-4F17-9514-B3ABF3A23BFE}" destId="{D4A38358-FA22-41DD-92AD-DDBF53DA158D}" srcOrd="1" destOrd="0" parTransId="{6357031E-263B-4733-8A89-1A8E66326157}" sibTransId="{50CFE4EB-2119-4640-96A9-E1D5C9B6D61E}"/>
    <dgm:cxn modelId="{60EC645D-5B05-431C-88F6-2EAB4DDD3369}" type="presOf" srcId="{CB19377C-B186-4F17-9514-B3ABF3A23BFE}" destId="{EED9D01D-5032-4738-B9F1-A7C7850F8D08}" srcOrd="0" destOrd="0" presId="urn:microsoft.com/office/officeart/2018/5/layout/IconCircleLabelList"/>
    <dgm:cxn modelId="{A28CD784-1CF5-4DF9-A9BA-943438A2FE65}" srcId="{CB19377C-B186-4F17-9514-B3ABF3A23BFE}" destId="{55116D83-9452-4BCA-8E70-AC65458D7E0B}" srcOrd="0" destOrd="0" parTransId="{11CFE45A-42CD-4F0F-8103-56D56402ED64}" sibTransId="{E35974D5-F9C6-40F3-A7FE-AA1B1CB14DFC}"/>
    <dgm:cxn modelId="{82C5428C-F182-4CB3-8009-5EF066366B9D}" type="presOf" srcId="{D4A38358-FA22-41DD-92AD-DDBF53DA158D}" destId="{DB09B07E-1BDB-4FD3-86CB-157777177D1D}" srcOrd="0" destOrd="0" presId="urn:microsoft.com/office/officeart/2018/5/layout/IconCircleLabelList"/>
    <dgm:cxn modelId="{B0CFB59E-54D6-4339-8948-B96C681D1B91}" type="presOf" srcId="{55116D83-9452-4BCA-8E70-AC65458D7E0B}" destId="{1A15E5BE-8A22-424F-8225-592AEB6FCE73}" srcOrd="0" destOrd="0" presId="urn:microsoft.com/office/officeart/2018/5/layout/IconCircleLabelList"/>
    <dgm:cxn modelId="{55AA8EB1-B175-412F-BE82-51200660685C}" srcId="{CB19377C-B186-4F17-9514-B3ABF3A23BFE}" destId="{D4BE14D3-392B-4C26-9852-09172F0590D4}" srcOrd="2" destOrd="0" parTransId="{D95EC116-5FAC-46C9-80DF-0F518613D573}" sibTransId="{67FF900D-C552-4621-9619-374B97F94331}"/>
    <dgm:cxn modelId="{F3BEFD18-868E-4C2E-8D0F-CD30063137D5}" type="presParOf" srcId="{EED9D01D-5032-4738-B9F1-A7C7850F8D08}" destId="{40B766D4-2FF0-460A-9C25-5F83255229A5}" srcOrd="0" destOrd="0" presId="urn:microsoft.com/office/officeart/2018/5/layout/IconCircleLabelList"/>
    <dgm:cxn modelId="{30C094E7-4962-4380-96CE-624D2BB1506F}" type="presParOf" srcId="{40B766D4-2FF0-460A-9C25-5F83255229A5}" destId="{A5CBF489-C0C8-481A-A0F9-118B1E97E51D}" srcOrd="0" destOrd="0" presId="urn:microsoft.com/office/officeart/2018/5/layout/IconCircleLabelList"/>
    <dgm:cxn modelId="{761686B5-AFF0-41BA-99ED-E876C74E1537}" type="presParOf" srcId="{40B766D4-2FF0-460A-9C25-5F83255229A5}" destId="{BB3A9880-233F-42F4-BE02-D62ACEFD2261}" srcOrd="1" destOrd="0" presId="urn:microsoft.com/office/officeart/2018/5/layout/IconCircleLabelList"/>
    <dgm:cxn modelId="{9BCA53B4-1E9E-4FAE-A9B0-A786308043F9}" type="presParOf" srcId="{40B766D4-2FF0-460A-9C25-5F83255229A5}" destId="{78C5AC15-E2C6-45B0-908F-9369B0178D62}" srcOrd="2" destOrd="0" presId="urn:microsoft.com/office/officeart/2018/5/layout/IconCircleLabelList"/>
    <dgm:cxn modelId="{B68E2E83-31E4-41E7-9681-503448A27CD5}" type="presParOf" srcId="{40B766D4-2FF0-460A-9C25-5F83255229A5}" destId="{1A15E5BE-8A22-424F-8225-592AEB6FCE73}" srcOrd="3" destOrd="0" presId="urn:microsoft.com/office/officeart/2018/5/layout/IconCircleLabelList"/>
    <dgm:cxn modelId="{9C8C7C73-3D23-4106-A5F8-3A84E741864D}" type="presParOf" srcId="{EED9D01D-5032-4738-B9F1-A7C7850F8D08}" destId="{F2D37E0C-8582-49FC-B8D3-BD37AE6DB73D}" srcOrd="1" destOrd="0" presId="urn:microsoft.com/office/officeart/2018/5/layout/IconCircleLabelList"/>
    <dgm:cxn modelId="{72024B3B-A9C4-4FD1-AC6B-17305E7B8100}" type="presParOf" srcId="{EED9D01D-5032-4738-B9F1-A7C7850F8D08}" destId="{AD2A63A9-98BB-4F58-A2B5-64A5D2567259}" srcOrd="2" destOrd="0" presId="urn:microsoft.com/office/officeart/2018/5/layout/IconCircleLabelList"/>
    <dgm:cxn modelId="{B610C2E3-AB9B-4FC0-91B5-67D52AA8996E}" type="presParOf" srcId="{AD2A63A9-98BB-4F58-A2B5-64A5D2567259}" destId="{3E600ECE-E805-4B27-A1E6-E1F1CFF571A4}" srcOrd="0" destOrd="0" presId="urn:microsoft.com/office/officeart/2018/5/layout/IconCircleLabelList"/>
    <dgm:cxn modelId="{B4FBD4AB-E0D2-478D-9E9B-0DF9BC6D38A4}" type="presParOf" srcId="{AD2A63A9-98BB-4F58-A2B5-64A5D2567259}" destId="{EC89A6AA-A414-4A30-BAB2-F71CF7358FA6}" srcOrd="1" destOrd="0" presId="urn:microsoft.com/office/officeart/2018/5/layout/IconCircleLabelList"/>
    <dgm:cxn modelId="{ACC26806-2804-444A-8FD3-3EE3A5BEFE72}" type="presParOf" srcId="{AD2A63A9-98BB-4F58-A2B5-64A5D2567259}" destId="{4416089A-4608-4384-8F71-856B7628E435}" srcOrd="2" destOrd="0" presId="urn:microsoft.com/office/officeart/2018/5/layout/IconCircleLabelList"/>
    <dgm:cxn modelId="{1CCDF129-EF5E-4E72-A3A3-63EB0E57B795}" type="presParOf" srcId="{AD2A63A9-98BB-4F58-A2B5-64A5D2567259}" destId="{DB09B07E-1BDB-4FD3-86CB-157777177D1D}" srcOrd="3" destOrd="0" presId="urn:microsoft.com/office/officeart/2018/5/layout/IconCircleLabelList"/>
    <dgm:cxn modelId="{2FB2ECF3-7263-4608-A07F-A356890A8BEA}" type="presParOf" srcId="{EED9D01D-5032-4738-B9F1-A7C7850F8D08}" destId="{A600AEFA-2C33-42E8-8DF3-CFE104D531A1}" srcOrd="3" destOrd="0" presId="urn:microsoft.com/office/officeart/2018/5/layout/IconCircleLabelList"/>
    <dgm:cxn modelId="{C8AE4697-B999-4C49-8965-2CB34716E6BA}" type="presParOf" srcId="{EED9D01D-5032-4738-B9F1-A7C7850F8D08}" destId="{5A51563B-0EE7-42AD-8363-4BF4506C5D2C}" srcOrd="4" destOrd="0" presId="urn:microsoft.com/office/officeart/2018/5/layout/IconCircleLabelList"/>
    <dgm:cxn modelId="{A986EAAA-EB82-48DC-B047-8C03D28BEFDA}" type="presParOf" srcId="{5A51563B-0EE7-42AD-8363-4BF4506C5D2C}" destId="{BF91E8D3-CB63-423D-9373-EF510A5CBB30}" srcOrd="0" destOrd="0" presId="urn:microsoft.com/office/officeart/2018/5/layout/IconCircleLabelList"/>
    <dgm:cxn modelId="{A567333D-A874-4B20-B52E-9A07D3FDF60A}" type="presParOf" srcId="{5A51563B-0EE7-42AD-8363-4BF4506C5D2C}" destId="{202168C7-DC5B-49A1-8E6F-9A649712CA45}" srcOrd="1" destOrd="0" presId="urn:microsoft.com/office/officeart/2018/5/layout/IconCircleLabelList"/>
    <dgm:cxn modelId="{DED853C8-8F09-4DFC-BB3A-6D28613E6686}" type="presParOf" srcId="{5A51563B-0EE7-42AD-8363-4BF4506C5D2C}" destId="{DD57015A-BEF3-4DDD-A2D5-12CD2F522906}" srcOrd="2" destOrd="0" presId="urn:microsoft.com/office/officeart/2018/5/layout/IconCircleLabelList"/>
    <dgm:cxn modelId="{0A406D42-47BA-4BD1-9C4A-C141FD7B9F8F}" type="presParOf" srcId="{5A51563B-0EE7-42AD-8363-4BF4506C5D2C}" destId="{C8200901-6FCC-476E-8816-BB11345D170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B7AA6-A04F-4D3D-8CEA-0C0F4177A5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56589E0-DBDE-4619-AEE6-4B300F8653BB}">
      <dgm:prSet/>
      <dgm:spPr/>
      <dgm:t>
        <a:bodyPr/>
        <a:lstStyle/>
        <a:p>
          <a:r>
            <a:rPr lang="en-US" b="1" i="1" u="sng"/>
            <a:t>Research Research Research </a:t>
          </a:r>
          <a:endParaRPr lang="en-US"/>
        </a:p>
      </dgm:t>
    </dgm:pt>
    <dgm:pt modelId="{48CEA65F-B900-4420-A363-781127AC0E04}" type="parTrans" cxnId="{353998DE-A772-4F22-A14C-2DC83066A252}">
      <dgm:prSet/>
      <dgm:spPr/>
      <dgm:t>
        <a:bodyPr/>
        <a:lstStyle/>
        <a:p>
          <a:endParaRPr lang="en-US"/>
        </a:p>
      </dgm:t>
    </dgm:pt>
    <dgm:pt modelId="{0164DC6B-80F9-42D4-B52E-2634C24F3CAB}" type="sibTrans" cxnId="{353998DE-A772-4F22-A14C-2DC83066A252}">
      <dgm:prSet/>
      <dgm:spPr/>
      <dgm:t>
        <a:bodyPr/>
        <a:lstStyle/>
        <a:p>
          <a:endParaRPr lang="en-US"/>
        </a:p>
      </dgm:t>
    </dgm:pt>
    <dgm:pt modelId="{0AF0035B-DE20-4DFD-8113-53EF6B7E4FC6}">
      <dgm:prSet/>
      <dgm:spPr/>
      <dgm:t>
        <a:bodyPr/>
        <a:lstStyle/>
        <a:p>
          <a:r>
            <a:rPr lang="en-US"/>
            <a:t>Look into the STR’s, Look into Medical Records</a:t>
          </a:r>
        </a:p>
      </dgm:t>
    </dgm:pt>
    <dgm:pt modelId="{B4A18BCE-1A3A-46BE-9A3D-A6D19EB64D31}" type="parTrans" cxnId="{073EC850-C3AB-435B-8022-DB11D1B73601}">
      <dgm:prSet/>
      <dgm:spPr/>
      <dgm:t>
        <a:bodyPr/>
        <a:lstStyle/>
        <a:p>
          <a:endParaRPr lang="en-US"/>
        </a:p>
      </dgm:t>
    </dgm:pt>
    <dgm:pt modelId="{33218D2F-2275-4C77-9A2D-BEAAD1021E47}" type="sibTrans" cxnId="{073EC850-C3AB-435B-8022-DB11D1B73601}">
      <dgm:prSet/>
      <dgm:spPr/>
      <dgm:t>
        <a:bodyPr/>
        <a:lstStyle/>
        <a:p>
          <a:endParaRPr lang="en-US"/>
        </a:p>
      </dgm:t>
    </dgm:pt>
    <dgm:pt modelId="{D1E50C05-2B13-4BE6-8DA0-EB1119E39FE1}">
      <dgm:prSet/>
      <dgm:spPr/>
      <dgm:t>
        <a:bodyPr/>
        <a:lstStyle/>
        <a:p>
          <a:r>
            <a:rPr lang="en-US"/>
            <a:t>If VA, send a </a:t>
          </a:r>
          <a:r>
            <a:rPr lang="en-US" b="1"/>
            <a:t>10-5345 ROI </a:t>
          </a:r>
          <a:r>
            <a:rPr lang="en-US"/>
            <a:t>for </a:t>
          </a:r>
          <a:r>
            <a:rPr lang="en-US" b="1"/>
            <a:t>Active Problem List</a:t>
          </a:r>
          <a:endParaRPr lang="en-US"/>
        </a:p>
      </dgm:t>
    </dgm:pt>
    <dgm:pt modelId="{C111C257-B98F-41B3-B38E-B2ADE7CCD0B2}" type="parTrans" cxnId="{66F22560-278F-4178-B5F9-22B7DFE3A09E}">
      <dgm:prSet/>
      <dgm:spPr/>
      <dgm:t>
        <a:bodyPr/>
        <a:lstStyle/>
        <a:p>
          <a:endParaRPr lang="en-US"/>
        </a:p>
      </dgm:t>
    </dgm:pt>
    <dgm:pt modelId="{A1D4245B-CA8E-4826-871A-01D05A6E7EF9}" type="sibTrans" cxnId="{66F22560-278F-4178-B5F9-22B7DFE3A09E}">
      <dgm:prSet/>
      <dgm:spPr/>
      <dgm:t>
        <a:bodyPr/>
        <a:lstStyle/>
        <a:p>
          <a:endParaRPr lang="en-US"/>
        </a:p>
      </dgm:t>
    </dgm:pt>
    <dgm:pt modelId="{F9FD76E2-74FF-404D-97CB-540CDF84516B}">
      <dgm:prSet/>
      <dgm:spPr/>
      <dgm:t>
        <a:bodyPr/>
        <a:lstStyle/>
        <a:p>
          <a:r>
            <a:rPr lang="en-US"/>
            <a:t>“I don’t remember going to medical.”</a:t>
          </a:r>
        </a:p>
      </dgm:t>
    </dgm:pt>
    <dgm:pt modelId="{CEF51E9A-0AF5-42D8-9A19-0334B63EAF5E}" type="parTrans" cxnId="{811273EA-36BC-4D86-BA7B-8E02FF6BC717}">
      <dgm:prSet/>
      <dgm:spPr/>
      <dgm:t>
        <a:bodyPr/>
        <a:lstStyle/>
        <a:p>
          <a:endParaRPr lang="en-US"/>
        </a:p>
      </dgm:t>
    </dgm:pt>
    <dgm:pt modelId="{B74D4126-7B34-421C-B468-9E032C67F479}" type="sibTrans" cxnId="{811273EA-36BC-4D86-BA7B-8E02FF6BC717}">
      <dgm:prSet/>
      <dgm:spPr/>
      <dgm:t>
        <a:bodyPr/>
        <a:lstStyle/>
        <a:p>
          <a:endParaRPr lang="en-US"/>
        </a:p>
      </dgm:t>
    </dgm:pt>
    <dgm:pt modelId="{C8C734E9-591D-43D8-A6AB-D6DB49A17B9F}">
      <dgm:prSet/>
      <dgm:spPr/>
      <dgm:t>
        <a:bodyPr/>
        <a:lstStyle/>
        <a:p>
          <a:r>
            <a:rPr lang="en-US"/>
            <a:t>“I don’t know, I take medication for something…”</a:t>
          </a:r>
        </a:p>
      </dgm:t>
    </dgm:pt>
    <dgm:pt modelId="{26AAB3CC-7F81-4F50-BF52-B6D2E73EB1F3}" type="parTrans" cxnId="{65E577D4-A055-43F1-8AF5-8EA2EABEF370}">
      <dgm:prSet/>
      <dgm:spPr/>
      <dgm:t>
        <a:bodyPr/>
        <a:lstStyle/>
        <a:p>
          <a:endParaRPr lang="en-US"/>
        </a:p>
      </dgm:t>
    </dgm:pt>
    <dgm:pt modelId="{391EA127-A84C-4328-9F33-7A90397C6738}" type="sibTrans" cxnId="{65E577D4-A055-43F1-8AF5-8EA2EABEF370}">
      <dgm:prSet/>
      <dgm:spPr/>
      <dgm:t>
        <a:bodyPr/>
        <a:lstStyle/>
        <a:p>
          <a:endParaRPr lang="en-US"/>
        </a:p>
      </dgm:t>
    </dgm:pt>
    <dgm:pt modelId="{556931C2-4C4F-4C1D-B9D6-29572E1DCB52}" type="pres">
      <dgm:prSet presAssocID="{F59B7AA6-A04F-4D3D-8CEA-0C0F4177A593}" presName="root" presStyleCnt="0">
        <dgm:presLayoutVars>
          <dgm:dir/>
          <dgm:resizeHandles val="exact"/>
        </dgm:presLayoutVars>
      </dgm:prSet>
      <dgm:spPr/>
    </dgm:pt>
    <dgm:pt modelId="{0D39ED06-5607-4CA5-BDE7-998E21C1C0D2}" type="pres">
      <dgm:prSet presAssocID="{156589E0-DBDE-4619-AEE6-4B300F8653BB}" presName="compNode" presStyleCnt="0"/>
      <dgm:spPr/>
    </dgm:pt>
    <dgm:pt modelId="{0278CC34-932B-448C-936B-B40C4C55A9E8}" type="pres">
      <dgm:prSet presAssocID="{156589E0-DBDE-4619-AEE6-4B300F8653BB}" presName="bgRect" presStyleLbl="bgShp" presStyleIdx="0" presStyleCnt="4"/>
      <dgm:spPr/>
    </dgm:pt>
    <dgm:pt modelId="{BE2CCE34-8E86-4F60-8A45-267EE529283D}" type="pres">
      <dgm:prSet presAssocID="{156589E0-DBDE-4619-AEE6-4B300F8653BB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EEB4F41-498C-4F46-AA24-A7DC29CD86AF}" type="pres">
      <dgm:prSet presAssocID="{156589E0-DBDE-4619-AEE6-4B300F8653BB}" presName="spaceRect" presStyleCnt="0"/>
      <dgm:spPr/>
    </dgm:pt>
    <dgm:pt modelId="{805A269C-553F-49F9-897B-5D07E96843C2}" type="pres">
      <dgm:prSet presAssocID="{156589E0-DBDE-4619-AEE6-4B300F8653BB}" presName="parTx" presStyleLbl="revTx" presStyleIdx="0" presStyleCnt="5">
        <dgm:presLayoutVars>
          <dgm:chMax val="0"/>
          <dgm:chPref val="0"/>
        </dgm:presLayoutVars>
      </dgm:prSet>
      <dgm:spPr/>
    </dgm:pt>
    <dgm:pt modelId="{54C220DA-6363-4CE9-A973-4C2CA09EA48C}" type="pres">
      <dgm:prSet presAssocID="{0164DC6B-80F9-42D4-B52E-2634C24F3CAB}" presName="sibTrans" presStyleCnt="0"/>
      <dgm:spPr/>
    </dgm:pt>
    <dgm:pt modelId="{1D04FED2-C7AA-428D-BB5C-0551C1021BE7}" type="pres">
      <dgm:prSet presAssocID="{0AF0035B-DE20-4DFD-8113-53EF6B7E4FC6}" presName="compNode" presStyleCnt="0"/>
      <dgm:spPr/>
    </dgm:pt>
    <dgm:pt modelId="{E4B09AF1-37F1-4090-9439-A78EC9212DF5}" type="pres">
      <dgm:prSet presAssocID="{0AF0035B-DE20-4DFD-8113-53EF6B7E4FC6}" presName="bgRect" presStyleLbl="bgShp" presStyleIdx="1" presStyleCnt="4"/>
      <dgm:spPr/>
    </dgm:pt>
    <dgm:pt modelId="{4F0C41CF-174F-4CB6-B6EE-11E7FB9729F5}" type="pres">
      <dgm:prSet presAssocID="{0AF0035B-DE20-4DFD-8113-53EF6B7E4FC6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C5DD2FF-72C9-478B-B8C7-6ED451D9851D}" type="pres">
      <dgm:prSet presAssocID="{0AF0035B-DE20-4DFD-8113-53EF6B7E4FC6}" presName="spaceRect" presStyleCnt="0"/>
      <dgm:spPr/>
    </dgm:pt>
    <dgm:pt modelId="{08A7B3DC-C78B-4668-A016-DB30C211D4E3}" type="pres">
      <dgm:prSet presAssocID="{0AF0035B-DE20-4DFD-8113-53EF6B7E4FC6}" presName="parTx" presStyleLbl="revTx" presStyleIdx="1" presStyleCnt="5">
        <dgm:presLayoutVars>
          <dgm:chMax val="0"/>
          <dgm:chPref val="0"/>
        </dgm:presLayoutVars>
      </dgm:prSet>
      <dgm:spPr/>
    </dgm:pt>
    <dgm:pt modelId="{620CCD78-1E52-45FD-9E6B-56B997620285}" type="pres">
      <dgm:prSet presAssocID="{0AF0035B-DE20-4DFD-8113-53EF6B7E4FC6}" presName="desTx" presStyleLbl="revTx" presStyleIdx="2" presStyleCnt="5">
        <dgm:presLayoutVars/>
      </dgm:prSet>
      <dgm:spPr/>
    </dgm:pt>
    <dgm:pt modelId="{480241BB-E7F4-464B-AE4A-071ECD02F458}" type="pres">
      <dgm:prSet presAssocID="{33218D2F-2275-4C77-9A2D-BEAAD1021E47}" presName="sibTrans" presStyleCnt="0"/>
      <dgm:spPr/>
    </dgm:pt>
    <dgm:pt modelId="{A034AAD3-514C-4A9B-B3B5-9753644F49F6}" type="pres">
      <dgm:prSet presAssocID="{F9FD76E2-74FF-404D-97CB-540CDF84516B}" presName="compNode" presStyleCnt="0"/>
      <dgm:spPr/>
    </dgm:pt>
    <dgm:pt modelId="{CD68401E-0EC9-4880-8FCF-A660BD88C8E9}" type="pres">
      <dgm:prSet presAssocID="{F9FD76E2-74FF-404D-97CB-540CDF84516B}" presName="bgRect" presStyleLbl="bgShp" presStyleIdx="2" presStyleCnt="4"/>
      <dgm:spPr/>
    </dgm:pt>
    <dgm:pt modelId="{0F9EE4ED-A025-4C77-AA07-97DCB9557559}" type="pres">
      <dgm:prSet presAssocID="{F9FD76E2-74FF-404D-97CB-540CDF84516B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49EB4DCB-3EBE-4663-A0BE-CE241579B819}" type="pres">
      <dgm:prSet presAssocID="{F9FD76E2-74FF-404D-97CB-540CDF84516B}" presName="spaceRect" presStyleCnt="0"/>
      <dgm:spPr/>
    </dgm:pt>
    <dgm:pt modelId="{ED0271F6-5426-4EFE-91F0-F56BA4D8AAD5}" type="pres">
      <dgm:prSet presAssocID="{F9FD76E2-74FF-404D-97CB-540CDF84516B}" presName="parTx" presStyleLbl="revTx" presStyleIdx="3" presStyleCnt="5">
        <dgm:presLayoutVars>
          <dgm:chMax val="0"/>
          <dgm:chPref val="0"/>
        </dgm:presLayoutVars>
      </dgm:prSet>
      <dgm:spPr/>
    </dgm:pt>
    <dgm:pt modelId="{29B4F478-F8B1-41E7-A116-968E663F3A8D}" type="pres">
      <dgm:prSet presAssocID="{B74D4126-7B34-421C-B468-9E032C67F479}" presName="sibTrans" presStyleCnt="0"/>
      <dgm:spPr/>
    </dgm:pt>
    <dgm:pt modelId="{10371199-8651-4A0E-9B46-18A32590AEC2}" type="pres">
      <dgm:prSet presAssocID="{C8C734E9-591D-43D8-A6AB-D6DB49A17B9F}" presName="compNode" presStyleCnt="0"/>
      <dgm:spPr/>
    </dgm:pt>
    <dgm:pt modelId="{0880B387-671E-41A3-9D73-419AA876B0F4}" type="pres">
      <dgm:prSet presAssocID="{C8C734E9-591D-43D8-A6AB-D6DB49A17B9F}" presName="bgRect" presStyleLbl="bgShp" presStyleIdx="3" presStyleCnt="4"/>
      <dgm:spPr/>
    </dgm:pt>
    <dgm:pt modelId="{5B875AC0-C09C-4155-A545-E8DA8768AD17}" type="pres">
      <dgm:prSet presAssocID="{C8C734E9-591D-43D8-A6AB-D6DB49A17B9F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8C46B90-8707-4B26-A037-DD2EA7E8FC42}" type="pres">
      <dgm:prSet presAssocID="{C8C734E9-591D-43D8-A6AB-D6DB49A17B9F}" presName="spaceRect" presStyleCnt="0"/>
      <dgm:spPr/>
    </dgm:pt>
    <dgm:pt modelId="{CF304974-28D0-4F94-A7F7-4C6C221CFA79}" type="pres">
      <dgm:prSet presAssocID="{C8C734E9-591D-43D8-A6AB-D6DB49A17B9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3EA960B-CB7A-4688-AB5B-8B9408CCD615}" type="presOf" srcId="{F9FD76E2-74FF-404D-97CB-540CDF84516B}" destId="{ED0271F6-5426-4EFE-91F0-F56BA4D8AAD5}" srcOrd="0" destOrd="0" presId="urn:microsoft.com/office/officeart/2018/2/layout/IconVerticalSolidList"/>
    <dgm:cxn modelId="{61D28718-908D-411A-9823-7E1A4B86062E}" type="presOf" srcId="{F59B7AA6-A04F-4D3D-8CEA-0C0F4177A593}" destId="{556931C2-4C4F-4C1D-B9D6-29572E1DCB52}" srcOrd="0" destOrd="0" presId="urn:microsoft.com/office/officeart/2018/2/layout/IconVerticalSolidList"/>
    <dgm:cxn modelId="{6F3BFA29-A07C-4D01-B65A-6DEF7B5EB002}" type="presOf" srcId="{0AF0035B-DE20-4DFD-8113-53EF6B7E4FC6}" destId="{08A7B3DC-C78B-4668-A016-DB30C211D4E3}" srcOrd="0" destOrd="0" presId="urn:microsoft.com/office/officeart/2018/2/layout/IconVerticalSolidList"/>
    <dgm:cxn modelId="{66F22560-278F-4178-B5F9-22B7DFE3A09E}" srcId="{0AF0035B-DE20-4DFD-8113-53EF6B7E4FC6}" destId="{D1E50C05-2B13-4BE6-8DA0-EB1119E39FE1}" srcOrd="0" destOrd="0" parTransId="{C111C257-B98F-41B3-B38E-B2ADE7CCD0B2}" sibTransId="{A1D4245B-CA8E-4826-871A-01D05A6E7EF9}"/>
    <dgm:cxn modelId="{6338E54F-E1C0-4101-8294-DB12FA594145}" type="presOf" srcId="{D1E50C05-2B13-4BE6-8DA0-EB1119E39FE1}" destId="{620CCD78-1E52-45FD-9E6B-56B997620285}" srcOrd="0" destOrd="0" presId="urn:microsoft.com/office/officeart/2018/2/layout/IconVerticalSolidList"/>
    <dgm:cxn modelId="{073EC850-C3AB-435B-8022-DB11D1B73601}" srcId="{F59B7AA6-A04F-4D3D-8CEA-0C0F4177A593}" destId="{0AF0035B-DE20-4DFD-8113-53EF6B7E4FC6}" srcOrd="1" destOrd="0" parTransId="{B4A18BCE-1A3A-46BE-9A3D-A6D19EB64D31}" sibTransId="{33218D2F-2275-4C77-9A2D-BEAAD1021E47}"/>
    <dgm:cxn modelId="{F68786C5-036F-4893-8857-F735EC22148C}" type="presOf" srcId="{C8C734E9-591D-43D8-A6AB-D6DB49A17B9F}" destId="{CF304974-28D0-4F94-A7F7-4C6C221CFA79}" srcOrd="0" destOrd="0" presId="urn:microsoft.com/office/officeart/2018/2/layout/IconVerticalSolidList"/>
    <dgm:cxn modelId="{246215D1-7AA6-4A70-89B1-95686E8A9426}" type="presOf" srcId="{156589E0-DBDE-4619-AEE6-4B300F8653BB}" destId="{805A269C-553F-49F9-897B-5D07E96843C2}" srcOrd="0" destOrd="0" presId="urn:microsoft.com/office/officeart/2018/2/layout/IconVerticalSolidList"/>
    <dgm:cxn modelId="{65E577D4-A055-43F1-8AF5-8EA2EABEF370}" srcId="{F59B7AA6-A04F-4D3D-8CEA-0C0F4177A593}" destId="{C8C734E9-591D-43D8-A6AB-D6DB49A17B9F}" srcOrd="3" destOrd="0" parTransId="{26AAB3CC-7F81-4F50-BF52-B6D2E73EB1F3}" sibTransId="{391EA127-A84C-4328-9F33-7A90397C6738}"/>
    <dgm:cxn modelId="{353998DE-A772-4F22-A14C-2DC83066A252}" srcId="{F59B7AA6-A04F-4D3D-8CEA-0C0F4177A593}" destId="{156589E0-DBDE-4619-AEE6-4B300F8653BB}" srcOrd="0" destOrd="0" parTransId="{48CEA65F-B900-4420-A363-781127AC0E04}" sibTransId="{0164DC6B-80F9-42D4-B52E-2634C24F3CAB}"/>
    <dgm:cxn modelId="{811273EA-36BC-4D86-BA7B-8E02FF6BC717}" srcId="{F59B7AA6-A04F-4D3D-8CEA-0C0F4177A593}" destId="{F9FD76E2-74FF-404D-97CB-540CDF84516B}" srcOrd="2" destOrd="0" parTransId="{CEF51E9A-0AF5-42D8-9A19-0334B63EAF5E}" sibTransId="{B74D4126-7B34-421C-B468-9E032C67F479}"/>
    <dgm:cxn modelId="{DEB1B12A-0827-4DCA-9F47-511DA2AAD7B0}" type="presParOf" srcId="{556931C2-4C4F-4C1D-B9D6-29572E1DCB52}" destId="{0D39ED06-5607-4CA5-BDE7-998E21C1C0D2}" srcOrd="0" destOrd="0" presId="urn:microsoft.com/office/officeart/2018/2/layout/IconVerticalSolidList"/>
    <dgm:cxn modelId="{63BD13F6-3CC4-43BA-B389-4B38970E1CEA}" type="presParOf" srcId="{0D39ED06-5607-4CA5-BDE7-998E21C1C0D2}" destId="{0278CC34-932B-448C-936B-B40C4C55A9E8}" srcOrd="0" destOrd="0" presId="urn:microsoft.com/office/officeart/2018/2/layout/IconVerticalSolidList"/>
    <dgm:cxn modelId="{9486A9A0-ED59-4263-80A3-2DBBCD597175}" type="presParOf" srcId="{0D39ED06-5607-4CA5-BDE7-998E21C1C0D2}" destId="{BE2CCE34-8E86-4F60-8A45-267EE529283D}" srcOrd="1" destOrd="0" presId="urn:microsoft.com/office/officeart/2018/2/layout/IconVerticalSolidList"/>
    <dgm:cxn modelId="{47F0D973-E112-41D8-A730-39104F47E918}" type="presParOf" srcId="{0D39ED06-5607-4CA5-BDE7-998E21C1C0D2}" destId="{0EEB4F41-498C-4F46-AA24-A7DC29CD86AF}" srcOrd="2" destOrd="0" presId="urn:microsoft.com/office/officeart/2018/2/layout/IconVerticalSolidList"/>
    <dgm:cxn modelId="{E116FC29-AFA1-4C2E-B332-0133B863C850}" type="presParOf" srcId="{0D39ED06-5607-4CA5-BDE7-998E21C1C0D2}" destId="{805A269C-553F-49F9-897B-5D07E96843C2}" srcOrd="3" destOrd="0" presId="urn:microsoft.com/office/officeart/2018/2/layout/IconVerticalSolidList"/>
    <dgm:cxn modelId="{123B0B7C-3AA5-4166-8063-CACE763866E3}" type="presParOf" srcId="{556931C2-4C4F-4C1D-B9D6-29572E1DCB52}" destId="{54C220DA-6363-4CE9-A973-4C2CA09EA48C}" srcOrd="1" destOrd="0" presId="urn:microsoft.com/office/officeart/2018/2/layout/IconVerticalSolidList"/>
    <dgm:cxn modelId="{F9DEBD59-E853-4FF1-9674-1ED0F0E8EF25}" type="presParOf" srcId="{556931C2-4C4F-4C1D-B9D6-29572E1DCB52}" destId="{1D04FED2-C7AA-428D-BB5C-0551C1021BE7}" srcOrd="2" destOrd="0" presId="urn:microsoft.com/office/officeart/2018/2/layout/IconVerticalSolidList"/>
    <dgm:cxn modelId="{C1120AD7-E20D-45C7-9AE9-8EABFAD8C5ED}" type="presParOf" srcId="{1D04FED2-C7AA-428D-BB5C-0551C1021BE7}" destId="{E4B09AF1-37F1-4090-9439-A78EC9212DF5}" srcOrd="0" destOrd="0" presId="urn:microsoft.com/office/officeart/2018/2/layout/IconVerticalSolidList"/>
    <dgm:cxn modelId="{9653B6CC-9F82-47D6-A5D4-7BAA2E256EF1}" type="presParOf" srcId="{1D04FED2-C7AA-428D-BB5C-0551C1021BE7}" destId="{4F0C41CF-174F-4CB6-B6EE-11E7FB9729F5}" srcOrd="1" destOrd="0" presId="urn:microsoft.com/office/officeart/2018/2/layout/IconVerticalSolidList"/>
    <dgm:cxn modelId="{E92BB59A-4BF7-4414-B385-B09E8335CF23}" type="presParOf" srcId="{1D04FED2-C7AA-428D-BB5C-0551C1021BE7}" destId="{5C5DD2FF-72C9-478B-B8C7-6ED451D9851D}" srcOrd="2" destOrd="0" presId="urn:microsoft.com/office/officeart/2018/2/layout/IconVerticalSolidList"/>
    <dgm:cxn modelId="{6380AEFB-1628-427E-B8FF-BD966A193779}" type="presParOf" srcId="{1D04FED2-C7AA-428D-BB5C-0551C1021BE7}" destId="{08A7B3DC-C78B-4668-A016-DB30C211D4E3}" srcOrd="3" destOrd="0" presId="urn:microsoft.com/office/officeart/2018/2/layout/IconVerticalSolidList"/>
    <dgm:cxn modelId="{9A8426EA-808D-4E0F-B526-FBF68C1FA10A}" type="presParOf" srcId="{1D04FED2-C7AA-428D-BB5C-0551C1021BE7}" destId="{620CCD78-1E52-45FD-9E6B-56B997620285}" srcOrd="4" destOrd="0" presId="urn:microsoft.com/office/officeart/2018/2/layout/IconVerticalSolidList"/>
    <dgm:cxn modelId="{FF11F6DE-19E2-476B-B6F2-5E4C7B0F69BB}" type="presParOf" srcId="{556931C2-4C4F-4C1D-B9D6-29572E1DCB52}" destId="{480241BB-E7F4-464B-AE4A-071ECD02F458}" srcOrd="3" destOrd="0" presId="urn:microsoft.com/office/officeart/2018/2/layout/IconVerticalSolidList"/>
    <dgm:cxn modelId="{8102A3B4-65ED-4E5D-B7B9-4CDE6DC39C83}" type="presParOf" srcId="{556931C2-4C4F-4C1D-B9D6-29572E1DCB52}" destId="{A034AAD3-514C-4A9B-B3B5-9753644F49F6}" srcOrd="4" destOrd="0" presId="urn:microsoft.com/office/officeart/2018/2/layout/IconVerticalSolidList"/>
    <dgm:cxn modelId="{8D96B9CB-EF21-4BDE-A6CC-285C7B446C97}" type="presParOf" srcId="{A034AAD3-514C-4A9B-B3B5-9753644F49F6}" destId="{CD68401E-0EC9-4880-8FCF-A660BD88C8E9}" srcOrd="0" destOrd="0" presId="urn:microsoft.com/office/officeart/2018/2/layout/IconVerticalSolidList"/>
    <dgm:cxn modelId="{EA6CBFA6-4F81-4B8F-B63C-EDFC6B116D2E}" type="presParOf" srcId="{A034AAD3-514C-4A9B-B3B5-9753644F49F6}" destId="{0F9EE4ED-A025-4C77-AA07-97DCB9557559}" srcOrd="1" destOrd="0" presId="urn:microsoft.com/office/officeart/2018/2/layout/IconVerticalSolidList"/>
    <dgm:cxn modelId="{3138033B-8301-4CBF-A19F-BDCB80D60BA3}" type="presParOf" srcId="{A034AAD3-514C-4A9B-B3B5-9753644F49F6}" destId="{49EB4DCB-3EBE-4663-A0BE-CE241579B819}" srcOrd="2" destOrd="0" presId="urn:microsoft.com/office/officeart/2018/2/layout/IconVerticalSolidList"/>
    <dgm:cxn modelId="{EAF5B46C-8C27-4D4A-B841-F5423CA6B05A}" type="presParOf" srcId="{A034AAD3-514C-4A9B-B3B5-9753644F49F6}" destId="{ED0271F6-5426-4EFE-91F0-F56BA4D8AAD5}" srcOrd="3" destOrd="0" presId="urn:microsoft.com/office/officeart/2018/2/layout/IconVerticalSolidList"/>
    <dgm:cxn modelId="{B1377EB5-D3F1-4EB3-9A2F-93C492306F8C}" type="presParOf" srcId="{556931C2-4C4F-4C1D-B9D6-29572E1DCB52}" destId="{29B4F478-F8B1-41E7-A116-968E663F3A8D}" srcOrd="5" destOrd="0" presId="urn:microsoft.com/office/officeart/2018/2/layout/IconVerticalSolidList"/>
    <dgm:cxn modelId="{341F9A52-5F51-473F-8A10-4D33F7072F65}" type="presParOf" srcId="{556931C2-4C4F-4C1D-B9D6-29572E1DCB52}" destId="{10371199-8651-4A0E-9B46-18A32590AEC2}" srcOrd="6" destOrd="0" presId="urn:microsoft.com/office/officeart/2018/2/layout/IconVerticalSolidList"/>
    <dgm:cxn modelId="{FF5F3467-D618-44DD-A4FA-4E53825B1A81}" type="presParOf" srcId="{10371199-8651-4A0E-9B46-18A32590AEC2}" destId="{0880B387-671E-41A3-9D73-419AA876B0F4}" srcOrd="0" destOrd="0" presId="urn:microsoft.com/office/officeart/2018/2/layout/IconVerticalSolidList"/>
    <dgm:cxn modelId="{40FF7F8F-6C4B-4410-9250-22AD112B5C62}" type="presParOf" srcId="{10371199-8651-4A0E-9B46-18A32590AEC2}" destId="{5B875AC0-C09C-4155-A545-E8DA8768AD17}" srcOrd="1" destOrd="0" presId="urn:microsoft.com/office/officeart/2018/2/layout/IconVerticalSolidList"/>
    <dgm:cxn modelId="{D1A5EF79-0BF9-40E9-BC36-BF6B3AC4BE3D}" type="presParOf" srcId="{10371199-8651-4A0E-9B46-18A32590AEC2}" destId="{68C46B90-8707-4B26-A037-DD2EA7E8FC42}" srcOrd="2" destOrd="0" presId="urn:microsoft.com/office/officeart/2018/2/layout/IconVerticalSolidList"/>
    <dgm:cxn modelId="{0D5ABA38-5E6A-4159-A00C-4E7D843E8BB6}" type="presParOf" srcId="{10371199-8651-4A0E-9B46-18A32590AEC2}" destId="{CF304974-28D0-4F94-A7F7-4C6C221CFA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DC0B00-76CB-4F58-B991-5A179458E05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0CD0D9-82D2-4000-9806-F98B65133AF6}">
      <dgm:prSet/>
      <dgm:spPr/>
      <dgm:t>
        <a:bodyPr/>
        <a:lstStyle/>
        <a:p>
          <a:r>
            <a:rPr lang="en-US"/>
            <a:t>Build for the board, do not rely on the board</a:t>
          </a:r>
        </a:p>
      </dgm:t>
    </dgm:pt>
    <dgm:pt modelId="{37D2B44F-4270-4EFE-BBE7-5D61551C0E6B}" type="parTrans" cxnId="{C46172E2-618C-46A8-9A2E-8BBA27935C14}">
      <dgm:prSet/>
      <dgm:spPr/>
      <dgm:t>
        <a:bodyPr/>
        <a:lstStyle/>
        <a:p>
          <a:endParaRPr lang="en-US"/>
        </a:p>
      </dgm:t>
    </dgm:pt>
    <dgm:pt modelId="{E729F52A-CC3E-4DE4-A117-6489BD444E85}" type="sibTrans" cxnId="{C46172E2-618C-46A8-9A2E-8BBA27935C14}">
      <dgm:prSet/>
      <dgm:spPr/>
      <dgm:t>
        <a:bodyPr/>
        <a:lstStyle/>
        <a:p>
          <a:endParaRPr lang="en-US"/>
        </a:p>
      </dgm:t>
    </dgm:pt>
    <dgm:pt modelId="{2CDB3897-0A2F-49D0-8B65-D106A802E01E}">
      <dgm:prSet/>
      <dgm:spPr/>
      <dgm:t>
        <a:bodyPr/>
        <a:lstStyle/>
        <a:p>
          <a:r>
            <a:rPr lang="en-US"/>
            <a:t>Find the answer</a:t>
          </a:r>
        </a:p>
      </dgm:t>
    </dgm:pt>
    <dgm:pt modelId="{5507DD78-8A74-47B9-A4BE-6B7FBD4B00B2}" type="parTrans" cxnId="{0DCD05A4-8CCE-4BA7-9265-5C4B110ECFB3}">
      <dgm:prSet/>
      <dgm:spPr/>
      <dgm:t>
        <a:bodyPr/>
        <a:lstStyle/>
        <a:p>
          <a:endParaRPr lang="en-US"/>
        </a:p>
      </dgm:t>
    </dgm:pt>
    <dgm:pt modelId="{F2FEEA9F-5EFF-4EBF-8156-512747B8A796}" type="sibTrans" cxnId="{0DCD05A4-8CCE-4BA7-9265-5C4B110ECFB3}">
      <dgm:prSet/>
      <dgm:spPr/>
      <dgm:t>
        <a:bodyPr/>
        <a:lstStyle/>
        <a:p>
          <a:endParaRPr lang="en-US"/>
        </a:p>
      </dgm:t>
    </dgm:pt>
    <dgm:pt modelId="{B7BA6BDD-7FBB-4BE7-AB0B-94CDA57EEC9F}">
      <dgm:prSet/>
      <dgm:spPr/>
      <dgm:t>
        <a:bodyPr/>
        <a:lstStyle/>
        <a:p>
          <a:r>
            <a:rPr lang="en-US"/>
            <a:t>HLR and Supplementals are good</a:t>
          </a:r>
        </a:p>
      </dgm:t>
    </dgm:pt>
    <dgm:pt modelId="{FD490B99-54FC-43F2-A508-8408E97B96D8}" type="parTrans" cxnId="{A8A7CECC-18A5-4189-AFFD-6BDBEEA8069B}">
      <dgm:prSet/>
      <dgm:spPr/>
      <dgm:t>
        <a:bodyPr/>
        <a:lstStyle/>
        <a:p>
          <a:endParaRPr lang="en-US"/>
        </a:p>
      </dgm:t>
    </dgm:pt>
    <dgm:pt modelId="{7E888C1C-22A7-43B4-AC4D-195F2A788B52}" type="sibTrans" cxnId="{A8A7CECC-18A5-4189-AFFD-6BDBEEA8069B}">
      <dgm:prSet/>
      <dgm:spPr/>
      <dgm:t>
        <a:bodyPr/>
        <a:lstStyle/>
        <a:p>
          <a:endParaRPr lang="en-US"/>
        </a:p>
      </dgm:t>
    </dgm:pt>
    <dgm:pt modelId="{33369AAC-A8A0-4D28-9D69-D94859A8954B}" type="pres">
      <dgm:prSet presAssocID="{8ADC0B00-76CB-4F58-B991-5A179458E058}" presName="linear" presStyleCnt="0">
        <dgm:presLayoutVars>
          <dgm:animLvl val="lvl"/>
          <dgm:resizeHandles val="exact"/>
        </dgm:presLayoutVars>
      </dgm:prSet>
      <dgm:spPr/>
    </dgm:pt>
    <dgm:pt modelId="{7101A060-C2BC-4A68-956F-B4CEDC846284}" type="pres">
      <dgm:prSet presAssocID="{B00CD0D9-82D2-4000-9806-F98B65133A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AA0B24-5BB7-4764-8735-6A26B0A1D15D}" type="pres">
      <dgm:prSet presAssocID="{E729F52A-CC3E-4DE4-A117-6489BD444E85}" presName="spacer" presStyleCnt="0"/>
      <dgm:spPr/>
    </dgm:pt>
    <dgm:pt modelId="{5B2A9EB2-043B-4A54-A22A-CB2C6446CB1E}" type="pres">
      <dgm:prSet presAssocID="{2CDB3897-0A2F-49D0-8B65-D106A802E0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30438E-7AB4-414A-A052-ABD05CB6C2C8}" type="pres">
      <dgm:prSet presAssocID="{F2FEEA9F-5EFF-4EBF-8156-512747B8A796}" presName="spacer" presStyleCnt="0"/>
      <dgm:spPr/>
    </dgm:pt>
    <dgm:pt modelId="{41A9F5D5-16B1-4FCC-9E7C-D46CABC6CE54}" type="pres">
      <dgm:prSet presAssocID="{B7BA6BDD-7FBB-4BE7-AB0B-94CDA57EEC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CDB6D5B-7DA8-4787-B075-89FC53911E3B}" type="presOf" srcId="{2CDB3897-0A2F-49D0-8B65-D106A802E01E}" destId="{5B2A9EB2-043B-4A54-A22A-CB2C6446CB1E}" srcOrd="0" destOrd="0" presId="urn:microsoft.com/office/officeart/2005/8/layout/vList2"/>
    <dgm:cxn modelId="{14AC6857-B6E6-4495-A1F8-98DB33BDF5E8}" type="presOf" srcId="{B7BA6BDD-7FBB-4BE7-AB0B-94CDA57EEC9F}" destId="{41A9F5D5-16B1-4FCC-9E7C-D46CABC6CE54}" srcOrd="0" destOrd="0" presId="urn:microsoft.com/office/officeart/2005/8/layout/vList2"/>
    <dgm:cxn modelId="{0DCD05A4-8CCE-4BA7-9265-5C4B110ECFB3}" srcId="{8ADC0B00-76CB-4F58-B991-5A179458E058}" destId="{2CDB3897-0A2F-49D0-8B65-D106A802E01E}" srcOrd="1" destOrd="0" parTransId="{5507DD78-8A74-47B9-A4BE-6B7FBD4B00B2}" sibTransId="{F2FEEA9F-5EFF-4EBF-8156-512747B8A796}"/>
    <dgm:cxn modelId="{9F7C42AA-3F10-470E-9BC5-40DB061C0200}" type="presOf" srcId="{8ADC0B00-76CB-4F58-B991-5A179458E058}" destId="{33369AAC-A8A0-4D28-9D69-D94859A8954B}" srcOrd="0" destOrd="0" presId="urn:microsoft.com/office/officeart/2005/8/layout/vList2"/>
    <dgm:cxn modelId="{A8A7CECC-18A5-4189-AFFD-6BDBEEA8069B}" srcId="{8ADC0B00-76CB-4F58-B991-5A179458E058}" destId="{B7BA6BDD-7FBB-4BE7-AB0B-94CDA57EEC9F}" srcOrd="2" destOrd="0" parTransId="{FD490B99-54FC-43F2-A508-8408E97B96D8}" sibTransId="{7E888C1C-22A7-43B4-AC4D-195F2A788B52}"/>
    <dgm:cxn modelId="{A6EEC1D0-ED78-4734-B64F-DB687DFFC4E1}" type="presOf" srcId="{B00CD0D9-82D2-4000-9806-F98B65133AF6}" destId="{7101A060-C2BC-4A68-956F-B4CEDC846284}" srcOrd="0" destOrd="0" presId="urn:microsoft.com/office/officeart/2005/8/layout/vList2"/>
    <dgm:cxn modelId="{C46172E2-618C-46A8-9A2E-8BBA27935C14}" srcId="{8ADC0B00-76CB-4F58-B991-5A179458E058}" destId="{B00CD0D9-82D2-4000-9806-F98B65133AF6}" srcOrd="0" destOrd="0" parTransId="{37D2B44F-4270-4EFE-BBE7-5D61551C0E6B}" sibTransId="{E729F52A-CC3E-4DE4-A117-6489BD444E85}"/>
    <dgm:cxn modelId="{044884D1-3366-4666-A42A-679254E68C73}" type="presParOf" srcId="{33369AAC-A8A0-4D28-9D69-D94859A8954B}" destId="{7101A060-C2BC-4A68-956F-B4CEDC846284}" srcOrd="0" destOrd="0" presId="urn:microsoft.com/office/officeart/2005/8/layout/vList2"/>
    <dgm:cxn modelId="{B74F8426-BB2A-4235-886A-FFC8536F6037}" type="presParOf" srcId="{33369AAC-A8A0-4D28-9D69-D94859A8954B}" destId="{F6AA0B24-5BB7-4764-8735-6A26B0A1D15D}" srcOrd="1" destOrd="0" presId="urn:microsoft.com/office/officeart/2005/8/layout/vList2"/>
    <dgm:cxn modelId="{53B99BC5-89C4-45BC-93C7-7FF24BA101B9}" type="presParOf" srcId="{33369AAC-A8A0-4D28-9D69-D94859A8954B}" destId="{5B2A9EB2-043B-4A54-A22A-CB2C6446CB1E}" srcOrd="2" destOrd="0" presId="urn:microsoft.com/office/officeart/2005/8/layout/vList2"/>
    <dgm:cxn modelId="{EE35D9D4-F295-4522-ABBB-F5CD9C861608}" type="presParOf" srcId="{33369AAC-A8A0-4D28-9D69-D94859A8954B}" destId="{0930438E-7AB4-414A-A052-ABD05CB6C2C8}" srcOrd="3" destOrd="0" presId="urn:microsoft.com/office/officeart/2005/8/layout/vList2"/>
    <dgm:cxn modelId="{9FD62B54-D04D-4D99-918E-7222D02C2FEF}" type="presParOf" srcId="{33369AAC-A8A0-4D28-9D69-D94859A8954B}" destId="{41A9F5D5-16B1-4FCC-9E7C-D46CABC6CE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FA33B8-957D-4357-81A5-C1E8A1D252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D31DF57-806E-4CC2-9F69-31CC823A7F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Audit your claims!!!!!</a:t>
          </a:r>
        </a:p>
      </dgm:t>
    </dgm:pt>
    <dgm:pt modelId="{E18B7DE1-AE41-4060-94F1-C7FBFC0A5661}" type="parTrans" cxnId="{4BE5551C-1381-48E3-80A5-C69B1D2D045A}">
      <dgm:prSet/>
      <dgm:spPr/>
      <dgm:t>
        <a:bodyPr/>
        <a:lstStyle/>
        <a:p>
          <a:endParaRPr lang="en-US"/>
        </a:p>
      </dgm:t>
    </dgm:pt>
    <dgm:pt modelId="{AF894B04-1264-4424-A0CE-60B9FDD0F132}" type="sibTrans" cxnId="{4BE5551C-1381-48E3-80A5-C69B1D2D045A}">
      <dgm:prSet/>
      <dgm:spPr/>
      <dgm:t>
        <a:bodyPr/>
        <a:lstStyle/>
        <a:p>
          <a:endParaRPr lang="en-US"/>
        </a:p>
      </dgm:t>
    </dgm:pt>
    <dgm:pt modelId="{15B6489C-5033-4371-8F85-447E645B6D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Check C&amp;P exams</a:t>
          </a:r>
        </a:p>
      </dgm:t>
    </dgm:pt>
    <dgm:pt modelId="{29EE8F6D-74E7-4217-BEC6-E253BDAECAE5}" type="parTrans" cxnId="{6AF9879C-2183-4958-BA57-405CA15E36B8}">
      <dgm:prSet/>
      <dgm:spPr/>
      <dgm:t>
        <a:bodyPr/>
        <a:lstStyle/>
        <a:p>
          <a:endParaRPr lang="en-US"/>
        </a:p>
      </dgm:t>
    </dgm:pt>
    <dgm:pt modelId="{FDCB1A89-916E-432E-81BD-FB0CB3DF0977}" type="sibTrans" cxnId="{6AF9879C-2183-4958-BA57-405CA15E36B8}">
      <dgm:prSet/>
      <dgm:spPr/>
      <dgm:t>
        <a:bodyPr/>
        <a:lstStyle/>
        <a:p>
          <a:endParaRPr lang="en-US"/>
        </a:p>
      </dgm:t>
    </dgm:pt>
    <dgm:pt modelId="{56014678-AE4E-424F-ACDB-5284618060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Many answers lie in exams and Narratives</a:t>
          </a:r>
        </a:p>
      </dgm:t>
    </dgm:pt>
    <dgm:pt modelId="{8DC02278-E5D2-4A52-9AB0-0BA8D669CDF1}" type="parTrans" cxnId="{10C04546-55A5-419C-8B14-5A9361DB343D}">
      <dgm:prSet/>
      <dgm:spPr/>
      <dgm:t>
        <a:bodyPr/>
        <a:lstStyle/>
        <a:p>
          <a:endParaRPr lang="en-US"/>
        </a:p>
      </dgm:t>
    </dgm:pt>
    <dgm:pt modelId="{75086C4E-D4DC-4017-B9D8-C1B2FA7320A3}" type="sibTrans" cxnId="{10C04546-55A5-419C-8B14-5A9361DB343D}">
      <dgm:prSet/>
      <dgm:spPr/>
      <dgm:t>
        <a:bodyPr/>
        <a:lstStyle/>
        <a:p>
          <a:endParaRPr lang="en-US"/>
        </a:p>
      </dgm:t>
    </dgm:pt>
    <dgm:pt modelId="{FF7A90EF-F15A-4015-B60D-8159B522D1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Claim Granted: Cool, is it correct?</a:t>
          </a:r>
        </a:p>
      </dgm:t>
    </dgm:pt>
    <dgm:pt modelId="{480311A0-4629-4C94-927B-42B7304A229B}" type="parTrans" cxnId="{6F4EF1CC-ADE9-4760-9E0C-5A54C48BEF7A}">
      <dgm:prSet/>
      <dgm:spPr/>
      <dgm:t>
        <a:bodyPr/>
        <a:lstStyle/>
        <a:p>
          <a:endParaRPr lang="en-US"/>
        </a:p>
      </dgm:t>
    </dgm:pt>
    <dgm:pt modelId="{DCB01C74-5EA4-4A2E-BD43-620E784AEAB7}" type="sibTrans" cxnId="{6F4EF1CC-ADE9-4760-9E0C-5A54C48BEF7A}">
      <dgm:prSet/>
      <dgm:spPr/>
      <dgm:t>
        <a:bodyPr/>
        <a:lstStyle/>
        <a:p>
          <a:endParaRPr lang="en-US"/>
        </a:p>
      </dgm:t>
    </dgm:pt>
    <dgm:pt modelId="{0EDBB7D6-7E7F-4E79-A54E-11F2226DF3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Claim Denied: Lame, what did they do wrong?</a:t>
          </a:r>
        </a:p>
      </dgm:t>
    </dgm:pt>
    <dgm:pt modelId="{F6994355-7559-4028-A1C6-334275B0840B}" type="parTrans" cxnId="{1654EFC2-1A34-4004-9952-6B20CAB22F55}">
      <dgm:prSet/>
      <dgm:spPr/>
      <dgm:t>
        <a:bodyPr/>
        <a:lstStyle/>
        <a:p>
          <a:endParaRPr lang="en-US"/>
        </a:p>
      </dgm:t>
    </dgm:pt>
    <dgm:pt modelId="{1FE86D22-3C0E-4D77-B2FA-0BB9C4762B80}" type="sibTrans" cxnId="{1654EFC2-1A34-4004-9952-6B20CAB22F55}">
      <dgm:prSet/>
      <dgm:spPr/>
      <dgm:t>
        <a:bodyPr/>
        <a:lstStyle/>
        <a:p>
          <a:endParaRPr lang="en-US"/>
        </a:p>
      </dgm:t>
    </dgm:pt>
    <dgm:pt modelId="{D1121162-2CD8-4738-BC28-D3F99C1DFFA3}" type="pres">
      <dgm:prSet presAssocID="{74FA33B8-957D-4357-81A5-C1E8A1D252D6}" presName="root" presStyleCnt="0">
        <dgm:presLayoutVars>
          <dgm:dir/>
          <dgm:resizeHandles val="exact"/>
        </dgm:presLayoutVars>
      </dgm:prSet>
      <dgm:spPr/>
    </dgm:pt>
    <dgm:pt modelId="{820A5A51-D309-4CC3-A851-3054D0CAA1AC}" type="pres">
      <dgm:prSet presAssocID="{ED31DF57-806E-4CC2-9F69-31CC823A7F25}" presName="compNode" presStyleCnt="0"/>
      <dgm:spPr/>
    </dgm:pt>
    <dgm:pt modelId="{E97C99E1-C300-45AF-997C-ACB80D5497FC}" type="pres">
      <dgm:prSet presAssocID="{ED31DF57-806E-4CC2-9F69-31CC823A7F25}" presName="bgRect" presStyleLbl="bgShp" presStyleIdx="0" presStyleCnt="5"/>
      <dgm:spPr/>
    </dgm:pt>
    <dgm:pt modelId="{26FF2E71-7A50-408C-8EC5-E692E39A24B3}" type="pres">
      <dgm:prSet presAssocID="{ED31DF57-806E-4CC2-9F69-31CC823A7F25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80FB984D-05C0-47A6-9EBA-70E47A74098C}" type="pres">
      <dgm:prSet presAssocID="{ED31DF57-806E-4CC2-9F69-31CC823A7F25}" presName="spaceRect" presStyleCnt="0"/>
      <dgm:spPr/>
    </dgm:pt>
    <dgm:pt modelId="{52A0AEBE-EE59-4FDA-B682-5E8271947408}" type="pres">
      <dgm:prSet presAssocID="{ED31DF57-806E-4CC2-9F69-31CC823A7F25}" presName="parTx" presStyleLbl="revTx" presStyleIdx="0" presStyleCnt="5">
        <dgm:presLayoutVars>
          <dgm:chMax val="0"/>
          <dgm:chPref val="0"/>
        </dgm:presLayoutVars>
      </dgm:prSet>
      <dgm:spPr/>
    </dgm:pt>
    <dgm:pt modelId="{4F49F46D-7A9E-4C76-94DF-D9DC8A519DB7}" type="pres">
      <dgm:prSet presAssocID="{AF894B04-1264-4424-A0CE-60B9FDD0F132}" presName="sibTrans" presStyleCnt="0"/>
      <dgm:spPr/>
    </dgm:pt>
    <dgm:pt modelId="{E06B8FA5-4576-4B8E-A421-9E7080333FD6}" type="pres">
      <dgm:prSet presAssocID="{15B6489C-5033-4371-8F85-447E645B6D82}" presName="compNode" presStyleCnt="0"/>
      <dgm:spPr/>
    </dgm:pt>
    <dgm:pt modelId="{A4DC7C27-B054-480F-9709-D6BB04F132BA}" type="pres">
      <dgm:prSet presAssocID="{15B6489C-5033-4371-8F85-447E645B6D82}" presName="bgRect" presStyleLbl="bgShp" presStyleIdx="1" presStyleCnt="5"/>
      <dgm:spPr/>
    </dgm:pt>
    <dgm:pt modelId="{DECFCEF8-2DD8-4DAD-9390-29B6F3943521}" type="pres">
      <dgm:prSet presAssocID="{15B6489C-5033-4371-8F85-447E645B6D82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CCEEBD5-022C-47F9-B152-7DC66F1B1FF3}" type="pres">
      <dgm:prSet presAssocID="{15B6489C-5033-4371-8F85-447E645B6D82}" presName="spaceRect" presStyleCnt="0"/>
      <dgm:spPr/>
    </dgm:pt>
    <dgm:pt modelId="{76071866-B3E7-4ACE-95A3-49760EA3814B}" type="pres">
      <dgm:prSet presAssocID="{15B6489C-5033-4371-8F85-447E645B6D82}" presName="parTx" presStyleLbl="revTx" presStyleIdx="1" presStyleCnt="5">
        <dgm:presLayoutVars>
          <dgm:chMax val="0"/>
          <dgm:chPref val="0"/>
        </dgm:presLayoutVars>
      </dgm:prSet>
      <dgm:spPr/>
    </dgm:pt>
    <dgm:pt modelId="{DE183C5E-21C1-4733-81AC-DFCAEEDA2DD8}" type="pres">
      <dgm:prSet presAssocID="{FDCB1A89-916E-432E-81BD-FB0CB3DF0977}" presName="sibTrans" presStyleCnt="0"/>
      <dgm:spPr/>
    </dgm:pt>
    <dgm:pt modelId="{36724C32-3576-49BA-938A-76447738772B}" type="pres">
      <dgm:prSet presAssocID="{56014678-AE4E-424F-ACDB-5284618060F2}" presName="compNode" presStyleCnt="0"/>
      <dgm:spPr/>
    </dgm:pt>
    <dgm:pt modelId="{659A69D5-9F26-4732-AF1E-205206DC45A7}" type="pres">
      <dgm:prSet presAssocID="{56014678-AE4E-424F-ACDB-5284618060F2}" presName="bgRect" presStyleLbl="bgShp" presStyleIdx="2" presStyleCnt="5"/>
      <dgm:spPr/>
    </dgm:pt>
    <dgm:pt modelId="{C92F88B8-E430-438A-87C6-F8D9DD4393B2}" type="pres">
      <dgm:prSet presAssocID="{56014678-AE4E-424F-ACDB-5284618060F2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8EB842A-71A3-4AFA-9AF9-B5D3E7760C51}" type="pres">
      <dgm:prSet presAssocID="{56014678-AE4E-424F-ACDB-5284618060F2}" presName="spaceRect" presStyleCnt="0"/>
      <dgm:spPr/>
    </dgm:pt>
    <dgm:pt modelId="{328D2BC3-5D79-43E5-8E4B-C3DA39119F1E}" type="pres">
      <dgm:prSet presAssocID="{56014678-AE4E-424F-ACDB-5284618060F2}" presName="parTx" presStyleLbl="revTx" presStyleIdx="2" presStyleCnt="5">
        <dgm:presLayoutVars>
          <dgm:chMax val="0"/>
          <dgm:chPref val="0"/>
        </dgm:presLayoutVars>
      </dgm:prSet>
      <dgm:spPr/>
    </dgm:pt>
    <dgm:pt modelId="{7A04C4C6-148E-48B6-9BA8-F2D8AF8BDB7C}" type="pres">
      <dgm:prSet presAssocID="{75086C4E-D4DC-4017-B9D8-C1B2FA7320A3}" presName="sibTrans" presStyleCnt="0"/>
      <dgm:spPr/>
    </dgm:pt>
    <dgm:pt modelId="{87F09A69-BC87-4F13-B83E-0709F7F17A42}" type="pres">
      <dgm:prSet presAssocID="{FF7A90EF-F15A-4015-B60D-8159B522D1BF}" presName="compNode" presStyleCnt="0"/>
      <dgm:spPr/>
    </dgm:pt>
    <dgm:pt modelId="{9AE33C6F-0DFF-47D4-B849-A98BFF4FF9C7}" type="pres">
      <dgm:prSet presAssocID="{FF7A90EF-F15A-4015-B60D-8159B522D1BF}" presName="bgRect" presStyleLbl="bgShp" presStyleIdx="3" presStyleCnt="5"/>
      <dgm:spPr/>
    </dgm:pt>
    <dgm:pt modelId="{61AE3780-0B21-4065-8344-4C4D91B1413A}" type="pres">
      <dgm:prSet presAssocID="{FF7A90EF-F15A-4015-B60D-8159B522D1BF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B2839726-BA73-4827-99BD-B1B07A6515F2}" type="pres">
      <dgm:prSet presAssocID="{FF7A90EF-F15A-4015-B60D-8159B522D1BF}" presName="spaceRect" presStyleCnt="0"/>
      <dgm:spPr/>
    </dgm:pt>
    <dgm:pt modelId="{7253C7C1-70D6-498A-B93E-92C86D4E5E2D}" type="pres">
      <dgm:prSet presAssocID="{FF7A90EF-F15A-4015-B60D-8159B522D1BF}" presName="parTx" presStyleLbl="revTx" presStyleIdx="3" presStyleCnt="5">
        <dgm:presLayoutVars>
          <dgm:chMax val="0"/>
          <dgm:chPref val="0"/>
        </dgm:presLayoutVars>
      </dgm:prSet>
      <dgm:spPr/>
    </dgm:pt>
    <dgm:pt modelId="{79D0E3FE-CF0A-48F0-989E-92409B941DFA}" type="pres">
      <dgm:prSet presAssocID="{DCB01C74-5EA4-4A2E-BD43-620E784AEAB7}" presName="sibTrans" presStyleCnt="0"/>
      <dgm:spPr/>
    </dgm:pt>
    <dgm:pt modelId="{B8DDC4FB-1028-4FA1-8A9D-71CBDDDB5E4E}" type="pres">
      <dgm:prSet presAssocID="{0EDBB7D6-7E7F-4E79-A54E-11F2226DF341}" presName="compNode" presStyleCnt="0"/>
      <dgm:spPr/>
    </dgm:pt>
    <dgm:pt modelId="{67A86888-3589-48A7-8714-C9073BACE9F7}" type="pres">
      <dgm:prSet presAssocID="{0EDBB7D6-7E7F-4E79-A54E-11F2226DF341}" presName="bgRect" presStyleLbl="bgShp" presStyleIdx="4" presStyleCnt="5"/>
      <dgm:spPr/>
    </dgm:pt>
    <dgm:pt modelId="{9F1AFB06-1585-4251-8E97-285EBA2A7628}" type="pres">
      <dgm:prSet presAssocID="{0EDBB7D6-7E7F-4E79-A54E-11F2226DF341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D34F091A-28B2-48D9-B75C-6811910A694B}" type="pres">
      <dgm:prSet presAssocID="{0EDBB7D6-7E7F-4E79-A54E-11F2226DF341}" presName="spaceRect" presStyleCnt="0"/>
      <dgm:spPr/>
    </dgm:pt>
    <dgm:pt modelId="{D7861CEC-37AB-41E9-8950-221A6A678463}" type="pres">
      <dgm:prSet presAssocID="{0EDBB7D6-7E7F-4E79-A54E-11F2226DF34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AB5BB18-B34E-4607-8C0F-31393010167E}" type="presOf" srcId="{74FA33B8-957D-4357-81A5-C1E8A1D252D6}" destId="{D1121162-2CD8-4738-BC28-D3F99C1DFFA3}" srcOrd="0" destOrd="0" presId="urn:microsoft.com/office/officeart/2018/2/layout/IconVerticalSolidList"/>
    <dgm:cxn modelId="{4BE5551C-1381-48E3-80A5-C69B1D2D045A}" srcId="{74FA33B8-957D-4357-81A5-C1E8A1D252D6}" destId="{ED31DF57-806E-4CC2-9F69-31CC823A7F25}" srcOrd="0" destOrd="0" parTransId="{E18B7DE1-AE41-4060-94F1-C7FBFC0A5661}" sibTransId="{AF894B04-1264-4424-A0CE-60B9FDD0F132}"/>
    <dgm:cxn modelId="{B7AFA92B-4E90-4E4C-A1AA-0885EF3A5BAA}" type="presOf" srcId="{0EDBB7D6-7E7F-4E79-A54E-11F2226DF341}" destId="{D7861CEC-37AB-41E9-8950-221A6A678463}" srcOrd="0" destOrd="0" presId="urn:microsoft.com/office/officeart/2018/2/layout/IconVerticalSolidList"/>
    <dgm:cxn modelId="{10C04546-55A5-419C-8B14-5A9361DB343D}" srcId="{74FA33B8-957D-4357-81A5-C1E8A1D252D6}" destId="{56014678-AE4E-424F-ACDB-5284618060F2}" srcOrd="2" destOrd="0" parTransId="{8DC02278-E5D2-4A52-9AB0-0BA8D669CDF1}" sibTransId="{75086C4E-D4DC-4017-B9D8-C1B2FA7320A3}"/>
    <dgm:cxn modelId="{766DCD49-A8D3-4D85-951B-4E5198FB4804}" type="presOf" srcId="{ED31DF57-806E-4CC2-9F69-31CC823A7F25}" destId="{52A0AEBE-EE59-4FDA-B682-5E8271947408}" srcOrd="0" destOrd="0" presId="urn:microsoft.com/office/officeart/2018/2/layout/IconVerticalSolidList"/>
    <dgm:cxn modelId="{90628E74-110E-4979-920A-0FBD677E70D0}" type="presOf" srcId="{FF7A90EF-F15A-4015-B60D-8159B522D1BF}" destId="{7253C7C1-70D6-498A-B93E-92C86D4E5E2D}" srcOrd="0" destOrd="0" presId="urn:microsoft.com/office/officeart/2018/2/layout/IconVerticalSolidList"/>
    <dgm:cxn modelId="{FA325157-D43A-4803-9A76-14466DDC8562}" type="presOf" srcId="{15B6489C-5033-4371-8F85-447E645B6D82}" destId="{76071866-B3E7-4ACE-95A3-49760EA3814B}" srcOrd="0" destOrd="0" presId="urn:microsoft.com/office/officeart/2018/2/layout/IconVerticalSolidList"/>
    <dgm:cxn modelId="{6AF9879C-2183-4958-BA57-405CA15E36B8}" srcId="{74FA33B8-957D-4357-81A5-C1E8A1D252D6}" destId="{15B6489C-5033-4371-8F85-447E645B6D82}" srcOrd="1" destOrd="0" parTransId="{29EE8F6D-74E7-4217-BEC6-E253BDAECAE5}" sibTransId="{FDCB1A89-916E-432E-81BD-FB0CB3DF0977}"/>
    <dgm:cxn modelId="{1654EFC2-1A34-4004-9952-6B20CAB22F55}" srcId="{74FA33B8-957D-4357-81A5-C1E8A1D252D6}" destId="{0EDBB7D6-7E7F-4E79-A54E-11F2226DF341}" srcOrd="4" destOrd="0" parTransId="{F6994355-7559-4028-A1C6-334275B0840B}" sibTransId="{1FE86D22-3C0E-4D77-B2FA-0BB9C4762B80}"/>
    <dgm:cxn modelId="{6F4EF1CC-ADE9-4760-9E0C-5A54C48BEF7A}" srcId="{74FA33B8-957D-4357-81A5-C1E8A1D252D6}" destId="{FF7A90EF-F15A-4015-B60D-8159B522D1BF}" srcOrd="3" destOrd="0" parTransId="{480311A0-4629-4C94-927B-42B7304A229B}" sibTransId="{DCB01C74-5EA4-4A2E-BD43-620E784AEAB7}"/>
    <dgm:cxn modelId="{EC2E8AEC-4935-48B6-9BBE-C199F767DE64}" type="presOf" srcId="{56014678-AE4E-424F-ACDB-5284618060F2}" destId="{328D2BC3-5D79-43E5-8E4B-C3DA39119F1E}" srcOrd="0" destOrd="0" presId="urn:microsoft.com/office/officeart/2018/2/layout/IconVerticalSolidList"/>
    <dgm:cxn modelId="{C8587AA0-56D4-47C4-9326-A6C9CF271C48}" type="presParOf" srcId="{D1121162-2CD8-4738-BC28-D3F99C1DFFA3}" destId="{820A5A51-D309-4CC3-A851-3054D0CAA1AC}" srcOrd="0" destOrd="0" presId="urn:microsoft.com/office/officeart/2018/2/layout/IconVerticalSolidList"/>
    <dgm:cxn modelId="{F04C9208-26A7-42A5-9679-B0011BF9CFF4}" type="presParOf" srcId="{820A5A51-D309-4CC3-A851-3054D0CAA1AC}" destId="{E97C99E1-C300-45AF-997C-ACB80D5497FC}" srcOrd="0" destOrd="0" presId="urn:microsoft.com/office/officeart/2018/2/layout/IconVerticalSolidList"/>
    <dgm:cxn modelId="{FD1ABF41-0BC8-4DFA-A150-2D1E45D2DEE6}" type="presParOf" srcId="{820A5A51-D309-4CC3-A851-3054D0CAA1AC}" destId="{26FF2E71-7A50-408C-8EC5-E692E39A24B3}" srcOrd="1" destOrd="0" presId="urn:microsoft.com/office/officeart/2018/2/layout/IconVerticalSolidList"/>
    <dgm:cxn modelId="{4EDC9D1B-64B8-42C7-9D09-4DDB776ED177}" type="presParOf" srcId="{820A5A51-D309-4CC3-A851-3054D0CAA1AC}" destId="{80FB984D-05C0-47A6-9EBA-70E47A74098C}" srcOrd="2" destOrd="0" presId="urn:microsoft.com/office/officeart/2018/2/layout/IconVerticalSolidList"/>
    <dgm:cxn modelId="{9B0EE2CF-AF0A-4587-B21F-E12A2DCA3F6E}" type="presParOf" srcId="{820A5A51-D309-4CC3-A851-3054D0CAA1AC}" destId="{52A0AEBE-EE59-4FDA-B682-5E8271947408}" srcOrd="3" destOrd="0" presId="urn:microsoft.com/office/officeart/2018/2/layout/IconVerticalSolidList"/>
    <dgm:cxn modelId="{7B4163B8-D960-47C8-A343-5AF2349A6171}" type="presParOf" srcId="{D1121162-2CD8-4738-BC28-D3F99C1DFFA3}" destId="{4F49F46D-7A9E-4C76-94DF-D9DC8A519DB7}" srcOrd="1" destOrd="0" presId="urn:microsoft.com/office/officeart/2018/2/layout/IconVerticalSolidList"/>
    <dgm:cxn modelId="{3CB4C3E2-0FB8-4839-BE7E-5BCB061CA50B}" type="presParOf" srcId="{D1121162-2CD8-4738-BC28-D3F99C1DFFA3}" destId="{E06B8FA5-4576-4B8E-A421-9E7080333FD6}" srcOrd="2" destOrd="0" presId="urn:microsoft.com/office/officeart/2018/2/layout/IconVerticalSolidList"/>
    <dgm:cxn modelId="{49B7EBB6-2ABD-467D-9AE6-3EBF6505D769}" type="presParOf" srcId="{E06B8FA5-4576-4B8E-A421-9E7080333FD6}" destId="{A4DC7C27-B054-480F-9709-D6BB04F132BA}" srcOrd="0" destOrd="0" presId="urn:microsoft.com/office/officeart/2018/2/layout/IconVerticalSolidList"/>
    <dgm:cxn modelId="{185F4806-D35E-4131-9D15-E8840A3FBCCB}" type="presParOf" srcId="{E06B8FA5-4576-4B8E-A421-9E7080333FD6}" destId="{DECFCEF8-2DD8-4DAD-9390-29B6F3943521}" srcOrd="1" destOrd="0" presId="urn:microsoft.com/office/officeart/2018/2/layout/IconVerticalSolidList"/>
    <dgm:cxn modelId="{AFD0ACE4-CF5D-48A0-8DB9-9D1D38F27942}" type="presParOf" srcId="{E06B8FA5-4576-4B8E-A421-9E7080333FD6}" destId="{1CCEEBD5-022C-47F9-B152-7DC66F1B1FF3}" srcOrd="2" destOrd="0" presId="urn:microsoft.com/office/officeart/2018/2/layout/IconVerticalSolidList"/>
    <dgm:cxn modelId="{A80AECC4-5A4A-4544-AEC8-00672761FF27}" type="presParOf" srcId="{E06B8FA5-4576-4B8E-A421-9E7080333FD6}" destId="{76071866-B3E7-4ACE-95A3-49760EA3814B}" srcOrd="3" destOrd="0" presId="urn:microsoft.com/office/officeart/2018/2/layout/IconVerticalSolidList"/>
    <dgm:cxn modelId="{273B60AF-E553-43B4-BC30-515318767184}" type="presParOf" srcId="{D1121162-2CD8-4738-BC28-D3F99C1DFFA3}" destId="{DE183C5E-21C1-4733-81AC-DFCAEEDA2DD8}" srcOrd="3" destOrd="0" presId="urn:microsoft.com/office/officeart/2018/2/layout/IconVerticalSolidList"/>
    <dgm:cxn modelId="{76CFB07F-E610-40B9-BC10-9EF832BDA0EA}" type="presParOf" srcId="{D1121162-2CD8-4738-BC28-D3F99C1DFFA3}" destId="{36724C32-3576-49BA-938A-76447738772B}" srcOrd="4" destOrd="0" presId="urn:microsoft.com/office/officeart/2018/2/layout/IconVerticalSolidList"/>
    <dgm:cxn modelId="{7CA3D036-621A-4B87-B945-B24C69B71836}" type="presParOf" srcId="{36724C32-3576-49BA-938A-76447738772B}" destId="{659A69D5-9F26-4732-AF1E-205206DC45A7}" srcOrd="0" destOrd="0" presId="urn:microsoft.com/office/officeart/2018/2/layout/IconVerticalSolidList"/>
    <dgm:cxn modelId="{FDA3B1A5-7C0C-47DC-949F-937516787F13}" type="presParOf" srcId="{36724C32-3576-49BA-938A-76447738772B}" destId="{C92F88B8-E430-438A-87C6-F8D9DD4393B2}" srcOrd="1" destOrd="0" presId="urn:microsoft.com/office/officeart/2018/2/layout/IconVerticalSolidList"/>
    <dgm:cxn modelId="{30A40896-27F7-4C6B-80F7-9E90749A7033}" type="presParOf" srcId="{36724C32-3576-49BA-938A-76447738772B}" destId="{A8EB842A-71A3-4AFA-9AF9-B5D3E7760C51}" srcOrd="2" destOrd="0" presId="urn:microsoft.com/office/officeart/2018/2/layout/IconVerticalSolidList"/>
    <dgm:cxn modelId="{13DF0C96-17FF-4DFE-AED1-52EC31E15E1C}" type="presParOf" srcId="{36724C32-3576-49BA-938A-76447738772B}" destId="{328D2BC3-5D79-43E5-8E4B-C3DA39119F1E}" srcOrd="3" destOrd="0" presId="urn:microsoft.com/office/officeart/2018/2/layout/IconVerticalSolidList"/>
    <dgm:cxn modelId="{199F7195-7EFE-43AA-A1A5-E900B95800BE}" type="presParOf" srcId="{D1121162-2CD8-4738-BC28-D3F99C1DFFA3}" destId="{7A04C4C6-148E-48B6-9BA8-F2D8AF8BDB7C}" srcOrd="5" destOrd="0" presId="urn:microsoft.com/office/officeart/2018/2/layout/IconVerticalSolidList"/>
    <dgm:cxn modelId="{3B72095A-64FA-4507-A52F-9B816C354560}" type="presParOf" srcId="{D1121162-2CD8-4738-BC28-D3F99C1DFFA3}" destId="{87F09A69-BC87-4F13-B83E-0709F7F17A42}" srcOrd="6" destOrd="0" presId="urn:microsoft.com/office/officeart/2018/2/layout/IconVerticalSolidList"/>
    <dgm:cxn modelId="{3B6BFDCC-852C-4BFB-9E0C-07AA290CCC1E}" type="presParOf" srcId="{87F09A69-BC87-4F13-B83E-0709F7F17A42}" destId="{9AE33C6F-0DFF-47D4-B849-A98BFF4FF9C7}" srcOrd="0" destOrd="0" presId="urn:microsoft.com/office/officeart/2018/2/layout/IconVerticalSolidList"/>
    <dgm:cxn modelId="{2104B6F7-FAC9-4089-A146-4E651278837F}" type="presParOf" srcId="{87F09A69-BC87-4F13-B83E-0709F7F17A42}" destId="{61AE3780-0B21-4065-8344-4C4D91B1413A}" srcOrd="1" destOrd="0" presId="urn:microsoft.com/office/officeart/2018/2/layout/IconVerticalSolidList"/>
    <dgm:cxn modelId="{C55243BB-3006-4365-9175-8E87836B6458}" type="presParOf" srcId="{87F09A69-BC87-4F13-B83E-0709F7F17A42}" destId="{B2839726-BA73-4827-99BD-B1B07A6515F2}" srcOrd="2" destOrd="0" presId="urn:microsoft.com/office/officeart/2018/2/layout/IconVerticalSolidList"/>
    <dgm:cxn modelId="{BA2961B6-752C-47FF-AE42-6A6D1225A792}" type="presParOf" srcId="{87F09A69-BC87-4F13-B83E-0709F7F17A42}" destId="{7253C7C1-70D6-498A-B93E-92C86D4E5E2D}" srcOrd="3" destOrd="0" presId="urn:microsoft.com/office/officeart/2018/2/layout/IconVerticalSolidList"/>
    <dgm:cxn modelId="{D12371BE-0BF0-4351-9EA6-FB2EC9010028}" type="presParOf" srcId="{D1121162-2CD8-4738-BC28-D3F99C1DFFA3}" destId="{79D0E3FE-CF0A-48F0-989E-92409B941DFA}" srcOrd="7" destOrd="0" presId="urn:microsoft.com/office/officeart/2018/2/layout/IconVerticalSolidList"/>
    <dgm:cxn modelId="{82DEA876-4BE8-48D9-B4A5-0D940E671763}" type="presParOf" srcId="{D1121162-2CD8-4738-BC28-D3F99C1DFFA3}" destId="{B8DDC4FB-1028-4FA1-8A9D-71CBDDDB5E4E}" srcOrd="8" destOrd="0" presId="urn:microsoft.com/office/officeart/2018/2/layout/IconVerticalSolidList"/>
    <dgm:cxn modelId="{108CCB3C-9E27-4D6F-A828-A9E1C567A21A}" type="presParOf" srcId="{B8DDC4FB-1028-4FA1-8A9D-71CBDDDB5E4E}" destId="{67A86888-3589-48A7-8714-C9073BACE9F7}" srcOrd="0" destOrd="0" presId="urn:microsoft.com/office/officeart/2018/2/layout/IconVerticalSolidList"/>
    <dgm:cxn modelId="{B4785C17-A591-4053-BAB5-D0F0C5695E36}" type="presParOf" srcId="{B8DDC4FB-1028-4FA1-8A9D-71CBDDDB5E4E}" destId="{9F1AFB06-1585-4251-8E97-285EBA2A7628}" srcOrd="1" destOrd="0" presId="urn:microsoft.com/office/officeart/2018/2/layout/IconVerticalSolidList"/>
    <dgm:cxn modelId="{0B09B244-2FB7-4D82-AE81-A26AD3843863}" type="presParOf" srcId="{B8DDC4FB-1028-4FA1-8A9D-71CBDDDB5E4E}" destId="{D34F091A-28B2-48D9-B75C-6811910A694B}" srcOrd="2" destOrd="0" presId="urn:microsoft.com/office/officeart/2018/2/layout/IconVerticalSolidList"/>
    <dgm:cxn modelId="{2F9C3646-174C-4D85-B108-19BCE7B2AA22}" type="presParOf" srcId="{B8DDC4FB-1028-4FA1-8A9D-71CBDDDB5E4E}" destId="{D7861CEC-37AB-41E9-8950-221A6A6784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F97E53-CFBE-4428-BFC4-DEB6C07E2A2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2432D4-7A7C-4BAB-85BE-7A72E74968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Mental Health and Migraines are common culprits</a:t>
          </a:r>
        </a:p>
      </dgm:t>
    </dgm:pt>
    <dgm:pt modelId="{C230AB14-0BF7-4230-A3FF-D4495DF7E374}" type="parTrans" cxnId="{7809E902-8594-4A98-B7BA-DD9187036195}">
      <dgm:prSet/>
      <dgm:spPr/>
      <dgm:t>
        <a:bodyPr/>
        <a:lstStyle/>
        <a:p>
          <a:endParaRPr lang="en-US"/>
        </a:p>
      </dgm:t>
    </dgm:pt>
    <dgm:pt modelId="{55465C87-CC58-42CA-8BBE-B111420C3E1B}" type="sibTrans" cxnId="{7809E902-8594-4A98-B7BA-DD9187036195}">
      <dgm:prSet/>
      <dgm:spPr/>
      <dgm:t>
        <a:bodyPr/>
        <a:lstStyle/>
        <a:p>
          <a:endParaRPr lang="en-US"/>
        </a:p>
      </dgm:t>
    </dgm:pt>
    <dgm:pt modelId="{690CC57D-9FAE-4D81-8E18-5A31C27CF6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C&amp;P exams sometimes have answers in their medical history</a:t>
          </a:r>
        </a:p>
      </dgm:t>
    </dgm:pt>
    <dgm:pt modelId="{3BDAEB8E-874A-4405-98FD-6F2A00A41BEB}" type="parTrans" cxnId="{178BF16B-D96E-4318-8654-000754CC600E}">
      <dgm:prSet/>
      <dgm:spPr/>
      <dgm:t>
        <a:bodyPr/>
        <a:lstStyle/>
        <a:p>
          <a:endParaRPr lang="en-US"/>
        </a:p>
      </dgm:t>
    </dgm:pt>
    <dgm:pt modelId="{3F42D570-0E83-4094-BC33-A7E8F6948689}" type="sibTrans" cxnId="{178BF16B-D96E-4318-8654-000754CC600E}">
      <dgm:prSet/>
      <dgm:spPr/>
      <dgm:t>
        <a:bodyPr/>
        <a:lstStyle/>
        <a:p>
          <a:endParaRPr lang="en-US"/>
        </a:p>
      </dgm:t>
    </dgm:pt>
    <dgm:pt modelId="{380E14C0-6113-4936-8AB5-30F61ABAE110}" type="pres">
      <dgm:prSet presAssocID="{B9F97E53-CFBE-4428-BFC4-DEB6C07E2A2A}" presName="root" presStyleCnt="0">
        <dgm:presLayoutVars>
          <dgm:dir/>
          <dgm:resizeHandles val="exact"/>
        </dgm:presLayoutVars>
      </dgm:prSet>
      <dgm:spPr/>
    </dgm:pt>
    <dgm:pt modelId="{04D2ECBE-D76E-48A7-9032-CE1FD039E706}" type="pres">
      <dgm:prSet presAssocID="{B52432D4-7A7C-4BAB-85BE-7A72E7496871}" presName="compNode" presStyleCnt="0"/>
      <dgm:spPr/>
    </dgm:pt>
    <dgm:pt modelId="{28FA0E45-A45E-45F0-8FC1-73EEDBE25917}" type="pres">
      <dgm:prSet presAssocID="{B52432D4-7A7C-4BAB-85BE-7A72E7496871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8252FC2-AD14-4092-B0BE-171A675E238A}" type="pres">
      <dgm:prSet presAssocID="{B52432D4-7A7C-4BAB-85BE-7A72E7496871}" presName="spaceRect" presStyleCnt="0"/>
      <dgm:spPr/>
    </dgm:pt>
    <dgm:pt modelId="{F4097610-2F69-43B1-B941-201B68149F9C}" type="pres">
      <dgm:prSet presAssocID="{B52432D4-7A7C-4BAB-85BE-7A72E7496871}" presName="textRect" presStyleLbl="revTx" presStyleIdx="0" presStyleCnt="2">
        <dgm:presLayoutVars>
          <dgm:chMax val="1"/>
          <dgm:chPref val="1"/>
        </dgm:presLayoutVars>
      </dgm:prSet>
      <dgm:spPr/>
    </dgm:pt>
    <dgm:pt modelId="{805F9812-489A-40D8-9B99-3D698758528D}" type="pres">
      <dgm:prSet presAssocID="{55465C87-CC58-42CA-8BBE-B111420C3E1B}" presName="sibTrans" presStyleCnt="0"/>
      <dgm:spPr/>
    </dgm:pt>
    <dgm:pt modelId="{DD456E4F-BDA2-4A3F-8D0B-CF7AE0C187AA}" type="pres">
      <dgm:prSet presAssocID="{690CC57D-9FAE-4D81-8E18-5A31C27CF6B9}" presName="compNode" presStyleCnt="0"/>
      <dgm:spPr/>
    </dgm:pt>
    <dgm:pt modelId="{C93C2D98-84EC-4F43-88F6-5E973426F186}" type="pres">
      <dgm:prSet presAssocID="{690CC57D-9FAE-4D81-8E18-5A31C27CF6B9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0B612AE-5A28-488D-9A16-DAEA7F96229E}" type="pres">
      <dgm:prSet presAssocID="{690CC57D-9FAE-4D81-8E18-5A31C27CF6B9}" presName="spaceRect" presStyleCnt="0"/>
      <dgm:spPr/>
    </dgm:pt>
    <dgm:pt modelId="{B0A64C88-0B52-4E71-96AD-E80AC4886E62}" type="pres">
      <dgm:prSet presAssocID="{690CC57D-9FAE-4D81-8E18-5A31C27CF6B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809E902-8594-4A98-B7BA-DD9187036195}" srcId="{B9F97E53-CFBE-4428-BFC4-DEB6C07E2A2A}" destId="{B52432D4-7A7C-4BAB-85BE-7A72E7496871}" srcOrd="0" destOrd="0" parTransId="{C230AB14-0BF7-4230-A3FF-D4495DF7E374}" sibTransId="{55465C87-CC58-42CA-8BBE-B111420C3E1B}"/>
    <dgm:cxn modelId="{178BF16B-D96E-4318-8654-000754CC600E}" srcId="{B9F97E53-CFBE-4428-BFC4-DEB6C07E2A2A}" destId="{690CC57D-9FAE-4D81-8E18-5A31C27CF6B9}" srcOrd="1" destOrd="0" parTransId="{3BDAEB8E-874A-4405-98FD-6F2A00A41BEB}" sibTransId="{3F42D570-0E83-4094-BC33-A7E8F6948689}"/>
    <dgm:cxn modelId="{23A0AE9E-5051-4974-9137-19EF97AD7BE8}" type="presOf" srcId="{B52432D4-7A7C-4BAB-85BE-7A72E7496871}" destId="{F4097610-2F69-43B1-B941-201B68149F9C}" srcOrd="0" destOrd="0" presId="urn:microsoft.com/office/officeart/2018/2/layout/IconLabelList"/>
    <dgm:cxn modelId="{CE34FDC6-5329-4C51-8713-1B025356A267}" type="presOf" srcId="{690CC57D-9FAE-4D81-8E18-5A31C27CF6B9}" destId="{B0A64C88-0B52-4E71-96AD-E80AC4886E62}" srcOrd="0" destOrd="0" presId="urn:microsoft.com/office/officeart/2018/2/layout/IconLabelList"/>
    <dgm:cxn modelId="{5B8269F7-962A-4D5A-ACD1-ACACF8E4D6D5}" type="presOf" srcId="{B9F97E53-CFBE-4428-BFC4-DEB6C07E2A2A}" destId="{380E14C0-6113-4936-8AB5-30F61ABAE110}" srcOrd="0" destOrd="0" presId="urn:microsoft.com/office/officeart/2018/2/layout/IconLabelList"/>
    <dgm:cxn modelId="{EAFAF292-E2D2-47B0-9D9D-9FCCB75E44D2}" type="presParOf" srcId="{380E14C0-6113-4936-8AB5-30F61ABAE110}" destId="{04D2ECBE-D76E-48A7-9032-CE1FD039E706}" srcOrd="0" destOrd="0" presId="urn:microsoft.com/office/officeart/2018/2/layout/IconLabelList"/>
    <dgm:cxn modelId="{2A051238-9CD1-44FF-8E20-5C1090FF2BBE}" type="presParOf" srcId="{04D2ECBE-D76E-48A7-9032-CE1FD039E706}" destId="{28FA0E45-A45E-45F0-8FC1-73EEDBE25917}" srcOrd="0" destOrd="0" presId="urn:microsoft.com/office/officeart/2018/2/layout/IconLabelList"/>
    <dgm:cxn modelId="{4A419252-5FB8-4E23-9C50-71A152D88E4F}" type="presParOf" srcId="{04D2ECBE-D76E-48A7-9032-CE1FD039E706}" destId="{88252FC2-AD14-4092-B0BE-171A675E238A}" srcOrd="1" destOrd="0" presId="urn:microsoft.com/office/officeart/2018/2/layout/IconLabelList"/>
    <dgm:cxn modelId="{122FB36F-1155-4F2E-AA3B-042E7F506159}" type="presParOf" srcId="{04D2ECBE-D76E-48A7-9032-CE1FD039E706}" destId="{F4097610-2F69-43B1-B941-201B68149F9C}" srcOrd="2" destOrd="0" presId="urn:microsoft.com/office/officeart/2018/2/layout/IconLabelList"/>
    <dgm:cxn modelId="{9A03FD4E-8EEB-4092-B154-B73E9418D239}" type="presParOf" srcId="{380E14C0-6113-4936-8AB5-30F61ABAE110}" destId="{805F9812-489A-40D8-9B99-3D698758528D}" srcOrd="1" destOrd="0" presId="urn:microsoft.com/office/officeart/2018/2/layout/IconLabelList"/>
    <dgm:cxn modelId="{B93E191A-0F45-416C-9895-ABD068F66285}" type="presParOf" srcId="{380E14C0-6113-4936-8AB5-30F61ABAE110}" destId="{DD456E4F-BDA2-4A3F-8D0B-CF7AE0C187AA}" srcOrd="2" destOrd="0" presId="urn:microsoft.com/office/officeart/2018/2/layout/IconLabelList"/>
    <dgm:cxn modelId="{BA44155D-BB87-4521-9547-473E7E1EC842}" type="presParOf" srcId="{DD456E4F-BDA2-4A3F-8D0B-CF7AE0C187AA}" destId="{C93C2D98-84EC-4F43-88F6-5E973426F186}" srcOrd="0" destOrd="0" presId="urn:microsoft.com/office/officeart/2018/2/layout/IconLabelList"/>
    <dgm:cxn modelId="{99D60ABA-21B6-491E-B18B-82DFDA1C9ACA}" type="presParOf" srcId="{DD456E4F-BDA2-4A3F-8D0B-CF7AE0C187AA}" destId="{A0B612AE-5A28-488D-9A16-DAEA7F96229E}" srcOrd="1" destOrd="0" presId="urn:microsoft.com/office/officeart/2018/2/layout/IconLabelList"/>
    <dgm:cxn modelId="{8DEEF836-5B88-4953-AC0D-12BDAEE0FA3B}" type="presParOf" srcId="{DD456E4F-BDA2-4A3F-8D0B-CF7AE0C187AA}" destId="{B0A64C88-0B52-4E71-96AD-E80AC4886E6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29B271-FF10-45FB-81B6-EAF76D0CD5E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E4D0A8E-A2A0-49CE-96F8-EAF27DD008C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Vet rated at 0% for headaches (C&amp;P examiner marked “no” in symptoms checkboxes on DBQ)</a:t>
          </a:r>
        </a:p>
      </dgm:t>
    </dgm:pt>
    <dgm:pt modelId="{C838D2A0-0875-4797-8EDD-89EDF8DEB5E8}" type="parTrans" cxnId="{B53B2E08-D939-47FA-A59B-514A41F7978D}">
      <dgm:prSet/>
      <dgm:spPr/>
      <dgm:t>
        <a:bodyPr/>
        <a:lstStyle/>
        <a:p>
          <a:endParaRPr lang="en-US"/>
        </a:p>
      </dgm:t>
    </dgm:pt>
    <dgm:pt modelId="{CBA970ED-321C-4390-ABE6-DFCC7D1F080A}" type="sibTrans" cxnId="{B53B2E08-D939-47FA-A59B-514A41F7978D}">
      <dgm:prSet/>
      <dgm:spPr/>
      <dgm:t>
        <a:bodyPr/>
        <a:lstStyle/>
        <a:p>
          <a:endParaRPr lang="en-US"/>
        </a:p>
      </dgm:t>
    </dgm:pt>
    <dgm:pt modelId="{6FFDE958-CC2A-4D5F-9F14-A807C5ACA7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 Section II Medical History of DBQ the examiner writes:</a:t>
          </a:r>
        </a:p>
      </dgm:t>
    </dgm:pt>
    <dgm:pt modelId="{A8BD837A-F9C5-4256-BBB4-F601C2268E26}" type="parTrans" cxnId="{695B82CA-5D5F-4463-9DC2-A07CD333BD09}">
      <dgm:prSet/>
      <dgm:spPr/>
      <dgm:t>
        <a:bodyPr/>
        <a:lstStyle/>
        <a:p>
          <a:endParaRPr lang="en-US"/>
        </a:p>
      </dgm:t>
    </dgm:pt>
    <dgm:pt modelId="{25BE26F4-E697-48C8-8413-01D3595E516A}" type="sibTrans" cxnId="{695B82CA-5D5F-4463-9DC2-A07CD333BD09}">
      <dgm:prSet/>
      <dgm:spPr/>
      <dgm:t>
        <a:bodyPr/>
        <a:lstStyle/>
        <a:p>
          <a:endParaRPr lang="en-US"/>
        </a:p>
      </dgm:t>
    </dgm:pt>
    <dgm:pt modelId="{AC1DB3AD-6E98-455B-AF1A-9136ECED19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“HA…1-2x a week”</a:t>
          </a:r>
        </a:p>
      </dgm:t>
    </dgm:pt>
    <dgm:pt modelId="{97DA96CB-D589-4A06-A8B0-ED86BA476C40}" type="parTrans" cxnId="{83CEED15-F2BC-42C1-8793-81A2BC18F16C}">
      <dgm:prSet/>
      <dgm:spPr/>
      <dgm:t>
        <a:bodyPr/>
        <a:lstStyle/>
        <a:p>
          <a:endParaRPr lang="en-US"/>
        </a:p>
      </dgm:t>
    </dgm:pt>
    <dgm:pt modelId="{B85950FE-89F1-4490-8FC9-5FA39AD2A31D}" type="sibTrans" cxnId="{83CEED15-F2BC-42C1-8793-81A2BC18F16C}">
      <dgm:prSet/>
      <dgm:spPr/>
      <dgm:t>
        <a:bodyPr/>
        <a:lstStyle/>
        <a:p>
          <a:endParaRPr lang="en-US"/>
        </a:p>
      </dgm:t>
    </dgm:pt>
    <dgm:pt modelId="{6E479EBC-0DB1-4E67-9F71-2ABCE877AC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“he has to stop or slow down his work”</a:t>
          </a:r>
        </a:p>
      </dgm:t>
    </dgm:pt>
    <dgm:pt modelId="{CF75A1CD-62A6-45F5-AC62-142BB24533B7}" type="parTrans" cxnId="{70BC3651-EC71-4743-9D3E-B342E6260F58}">
      <dgm:prSet/>
      <dgm:spPr/>
      <dgm:t>
        <a:bodyPr/>
        <a:lstStyle/>
        <a:p>
          <a:endParaRPr lang="en-US"/>
        </a:p>
      </dgm:t>
    </dgm:pt>
    <dgm:pt modelId="{D4F77FA4-7A3F-410C-B10B-761B1A9794B2}" type="sibTrans" cxnId="{70BC3651-EC71-4743-9D3E-B342E6260F58}">
      <dgm:prSet/>
      <dgm:spPr/>
      <dgm:t>
        <a:bodyPr/>
        <a:lstStyle/>
        <a:p>
          <a:endParaRPr lang="en-US"/>
        </a:p>
      </dgm:t>
    </dgm:pt>
    <dgm:pt modelId="{68D57915-87F3-4B9C-80A6-B2902BE854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“Headaches occur every other day sometimes more than once a day…severe episodes will feel tired and uncomfortable”</a:t>
          </a:r>
        </a:p>
      </dgm:t>
    </dgm:pt>
    <dgm:pt modelId="{61589312-0346-4A48-A4F6-30B2692E80DD}" type="parTrans" cxnId="{4FC3476E-DAC4-4939-95CB-41FA9EDD18C6}">
      <dgm:prSet/>
      <dgm:spPr/>
      <dgm:t>
        <a:bodyPr/>
        <a:lstStyle/>
        <a:p>
          <a:endParaRPr lang="en-US"/>
        </a:p>
      </dgm:t>
    </dgm:pt>
    <dgm:pt modelId="{6BE4B169-D4EE-47FF-8ED3-A45A62BF28D5}" type="sibTrans" cxnId="{4FC3476E-DAC4-4939-95CB-41FA9EDD18C6}">
      <dgm:prSet/>
      <dgm:spPr/>
      <dgm:t>
        <a:bodyPr/>
        <a:lstStyle/>
        <a:p>
          <a:endParaRPr lang="en-US"/>
        </a:p>
      </dgm:t>
    </dgm:pt>
    <dgm:pt modelId="{CAF340BF-7399-4B08-A837-53C10788A28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APPEAL!!!!!!!!!!!!!!</a:t>
          </a:r>
          <a:endParaRPr lang="en-US"/>
        </a:p>
      </dgm:t>
    </dgm:pt>
    <dgm:pt modelId="{92275CD7-F9F5-4593-BD7E-66A4DCDB783F}" type="parTrans" cxnId="{4D9D408F-44A2-41B4-866D-DCCDA6065296}">
      <dgm:prSet/>
      <dgm:spPr/>
      <dgm:t>
        <a:bodyPr/>
        <a:lstStyle/>
        <a:p>
          <a:endParaRPr lang="en-US"/>
        </a:p>
      </dgm:t>
    </dgm:pt>
    <dgm:pt modelId="{24349DFA-DA87-4655-8C20-ABEA9138C0F3}" type="sibTrans" cxnId="{4D9D408F-44A2-41B4-866D-DCCDA6065296}">
      <dgm:prSet/>
      <dgm:spPr/>
      <dgm:t>
        <a:bodyPr/>
        <a:lstStyle/>
        <a:p>
          <a:endParaRPr lang="en-US"/>
        </a:p>
      </dgm:t>
    </dgm:pt>
    <dgm:pt modelId="{3CAE6920-1A7D-4201-85BD-0BFF91EC342F}" type="pres">
      <dgm:prSet presAssocID="{0029B271-FF10-45FB-81B6-EAF76D0CD5E4}" presName="root" presStyleCnt="0">
        <dgm:presLayoutVars>
          <dgm:dir/>
          <dgm:resizeHandles val="exact"/>
        </dgm:presLayoutVars>
      </dgm:prSet>
      <dgm:spPr/>
    </dgm:pt>
    <dgm:pt modelId="{2A328E20-9378-46AE-82EA-134718FFBCA8}" type="pres">
      <dgm:prSet presAssocID="{AE4D0A8E-A2A0-49CE-96F8-EAF27DD008C3}" presName="compNode" presStyleCnt="0"/>
      <dgm:spPr/>
    </dgm:pt>
    <dgm:pt modelId="{E86C7BF8-76C9-40A5-B6A8-63A9A119A78F}" type="pres">
      <dgm:prSet presAssocID="{AE4D0A8E-A2A0-49CE-96F8-EAF27DD008C3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terinarian"/>
        </a:ext>
      </dgm:extLst>
    </dgm:pt>
    <dgm:pt modelId="{5A2ADE06-57D2-4706-9F40-564E49C8A80B}" type="pres">
      <dgm:prSet presAssocID="{AE4D0A8E-A2A0-49CE-96F8-EAF27DD008C3}" presName="iconSpace" presStyleCnt="0"/>
      <dgm:spPr/>
    </dgm:pt>
    <dgm:pt modelId="{F04A8E00-6A2D-48D3-862E-324EBDF44D53}" type="pres">
      <dgm:prSet presAssocID="{AE4D0A8E-A2A0-49CE-96F8-EAF27DD008C3}" presName="parTx" presStyleLbl="revTx" presStyleIdx="0" presStyleCnt="6">
        <dgm:presLayoutVars>
          <dgm:chMax val="0"/>
          <dgm:chPref val="0"/>
        </dgm:presLayoutVars>
      </dgm:prSet>
      <dgm:spPr/>
    </dgm:pt>
    <dgm:pt modelId="{5AEE302D-4E20-42EC-B344-394B9079EE8D}" type="pres">
      <dgm:prSet presAssocID="{AE4D0A8E-A2A0-49CE-96F8-EAF27DD008C3}" presName="txSpace" presStyleCnt="0"/>
      <dgm:spPr/>
    </dgm:pt>
    <dgm:pt modelId="{844C710D-CA33-44EA-B3B3-DA72EA36115F}" type="pres">
      <dgm:prSet presAssocID="{AE4D0A8E-A2A0-49CE-96F8-EAF27DD008C3}" presName="desTx" presStyleLbl="revTx" presStyleIdx="1" presStyleCnt="6">
        <dgm:presLayoutVars/>
      </dgm:prSet>
      <dgm:spPr/>
    </dgm:pt>
    <dgm:pt modelId="{B94D8152-2ADC-4EAC-B7E4-E74EB39C531C}" type="pres">
      <dgm:prSet presAssocID="{CBA970ED-321C-4390-ABE6-DFCC7D1F080A}" presName="sibTrans" presStyleCnt="0"/>
      <dgm:spPr/>
    </dgm:pt>
    <dgm:pt modelId="{5E98F248-3A52-4859-841B-B730FBCBDA77}" type="pres">
      <dgm:prSet presAssocID="{6FFDE958-CC2A-4D5F-9F14-A807C5ACA70F}" presName="compNode" presStyleCnt="0"/>
      <dgm:spPr/>
    </dgm:pt>
    <dgm:pt modelId="{914E7634-DFE4-49D6-A9EE-E1A562348033}" type="pres">
      <dgm:prSet presAssocID="{6FFDE958-CC2A-4D5F-9F14-A807C5ACA70F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9E30AFB-5579-45D0-80EE-1C366B05F527}" type="pres">
      <dgm:prSet presAssocID="{6FFDE958-CC2A-4D5F-9F14-A807C5ACA70F}" presName="iconSpace" presStyleCnt="0"/>
      <dgm:spPr/>
    </dgm:pt>
    <dgm:pt modelId="{B0D24765-C999-43AE-B2C0-4F272616751B}" type="pres">
      <dgm:prSet presAssocID="{6FFDE958-CC2A-4D5F-9F14-A807C5ACA70F}" presName="parTx" presStyleLbl="revTx" presStyleIdx="2" presStyleCnt="6">
        <dgm:presLayoutVars>
          <dgm:chMax val="0"/>
          <dgm:chPref val="0"/>
        </dgm:presLayoutVars>
      </dgm:prSet>
      <dgm:spPr/>
    </dgm:pt>
    <dgm:pt modelId="{1B8D64F3-1DB0-4DAF-93C1-1B6CC78664FD}" type="pres">
      <dgm:prSet presAssocID="{6FFDE958-CC2A-4D5F-9F14-A807C5ACA70F}" presName="txSpace" presStyleCnt="0"/>
      <dgm:spPr/>
    </dgm:pt>
    <dgm:pt modelId="{365FF16C-6A33-46F6-BD46-E5238583DB62}" type="pres">
      <dgm:prSet presAssocID="{6FFDE958-CC2A-4D5F-9F14-A807C5ACA70F}" presName="desTx" presStyleLbl="revTx" presStyleIdx="3" presStyleCnt="6">
        <dgm:presLayoutVars/>
      </dgm:prSet>
      <dgm:spPr/>
    </dgm:pt>
    <dgm:pt modelId="{F111B7DC-CAB2-4A83-BA06-CB1F9FD0FF61}" type="pres">
      <dgm:prSet presAssocID="{25BE26F4-E697-48C8-8413-01D3595E516A}" presName="sibTrans" presStyleCnt="0"/>
      <dgm:spPr/>
    </dgm:pt>
    <dgm:pt modelId="{9F205749-A4BB-4101-8F35-826A2CFBEA3E}" type="pres">
      <dgm:prSet presAssocID="{CAF340BF-7399-4B08-A837-53C10788A28A}" presName="compNode" presStyleCnt="0"/>
      <dgm:spPr/>
    </dgm:pt>
    <dgm:pt modelId="{18231F4F-432F-48BA-BAE4-76B1048A9F57}" type="pres">
      <dgm:prSet presAssocID="{CAF340BF-7399-4B08-A837-53C10788A28A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50E0B6A-A333-4FD2-9A0C-2034C95E003E}" type="pres">
      <dgm:prSet presAssocID="{CAF340BF-7399-4B08-A837-53C10788A28A}" presName="iconSpace" presStyleCnt="0"/>
      <dgm:spPr/>
    </dgm:pt>
    <dgm:pt modelId="{7B8B9696-483D-436C-A1DA-9B94FAEFDD8D}" type="pres">
      <dgm:prSet presAssocID="{CAF340BF-7399-4B08-A837-53C10788A28A}" presName="parTx" presStyleLbl="revTx" presStyleIdx="4" presStyleCnt="6">
        <dgm:presLayoutVars>
          <dgm:chMax val="0"/>
          <dgm:chPref val="0"/>
        </dgm:presLayoutVars>
      </dgm:prSet>
      <dgm:spPr/>
    </dgm:pt>
    <dgm:pt modelId="{DACFA2B8-CD10-4614-AC93-92E6D3309BB7}" type="pres">
      <dgm:prSet presAssocID="{CAF340BF-7399-4B08-A837-53C10788A28A}" presName="txSpace" presStyleCnt="0"/>
      <dgm:spPr/>
    </dgm:pt>
    <dgm:pt modelId="{D30949B8-6A77-4586-BBF5-5E701FF0F7B9}" type="pres">
      <dgm:prSet presAssocID="{CAF340BF-7399-4B08-A837-53C10788A28A}" presName="desTx" presStyleLbl="revTx" presStyleIdx="5" presStyleCnt="6">
        <dgm:presLayoutVars/>
      </dgm:prSet>
      <dgm:spPr/>
    </dgm:pt>
  </dgm:ptLst>
  <dgm:cxnLst>
    <dgm:cxn modelId="{B53B2E08-D939-47FA-A59B-514A41F7978D}" srcId="{0029B271-FF10-45FB-81B6-EAF76D0CD5E4}" destId="{AE4D0A8E-A2A0-49CE-96F8-EAF27DD008C3}" srcOrd="0" destOrd="0" parTransId="{C838D2A0-0875-4797-8EDD-89EDF8DEB5E8}" sibTransId="{CBA970ED-321C-4390-ABE6-DFCC7D1F080A}"/>
    <dgm:cxn modelId="{193A4114-9784-4525-97A4-82EBA601C0A0}" type="presOf" srcId="{CAF340BF-7399-4B08-A837-53C10788A28A}" destId="{7B8B9696-483D-436C-A1DA-9B94FAEFDD8D}" srcOrd="0" destOrd="0" presId="urn:microsoft.com/office/officeart/2018/5/layout/CenteredIconLabelDescriptionList"/>
    <dgm:cxn modelId="{83CEED15-F2BC-42C1-8793-81A2BC18F16C}" srcId="{6FFDE958-CC2A-4D5F-9F14-A807C5ACA70F}" destId="{AC1DB3AD-6E98-455B-AF1A-9136ECED195F}" srcOrd="0" destOrd="0" parTransId="{97DA96CB-D589-4A06-A8B0-ED86BA476C40}" sibTransId="{B85950FE-89F1-4490-8FC9-5FA39AD2A31D}"/>
    <dgm:cxn modelId="{5304FD3C-A172-4DC9-990D-0F3EF691FA52}" type="presOf" srcId="{6E479EBC-0DB1-4E67-9F71-2ABCE877ACF2}" destId="{365FF16C-6A33-46F6-BD46-E5238583DB62}" srcOrd="0" destOrd="1" presId="urn:microsoft.com/office/officeart/2018/5/layout/CenteredIconLabelDescriptionList"/>
    <dgm:cxn modelId="{0B880E5D-D2AF-4C78-9C2B-7CBF85945EC6}" type="presOf" srcId="{0029B271-FF10-45FB-81B6-EAF76D0CD5E4}" destId="{3CAE6920-1A7D-4201-85BD-0BFF91EC342F}" srcOrd="0" destOrd="0" presId="urn:microsoft.com/office/officeart/2018/5/layout/CenteredIconLabelDescriptionList"/>
    <dgm:cxn modelId="{D774816C-1877-43D9-A3EF-286A9014378C}" type="presOf" srcId="{6FFDE958-CC2A-4D5F-9F14-A807C5ACA70F}" destId="{B0D24765-C999-43AE-B2C0-4F272616751B}" srcOrd="0" destOrd="0" presId="urn:microsoft.com/office/officeart/2018/5/layout/CenteredIconLabelDescriptionList"/>
    <dgm:cxn modelId="{4FC3476E-DAC4-4939-95CB-41FA9EDD18C6}" srcId="{6FFDE958-CC2A-4D5F-9F14-A807C5ACA70F}" destId="{68D57915-87F3-4B9C-80A6-B2902BE854FF}" srcOrd="2" destOrd="0" parTransId="{61589312-0346-4A48-A4F6-30B2692E80DD}" sibTransId="{6BE4B169-D4EE-47FF-8ED3-A45A62BF28D5}"/>
    <dgm:cxn modelId="{70BC3651-EC71-4743-9D3E-B342E6260F58}" srcId="{6FFDE958-CC2A-4D5F-9F14-A807C5ACA70F}" destId="{6E479EBC-0DB1-4E67-9F71-2ABCE877ACF2}" srcOrd="1" destOrd="0" parTransId="{CF75A1CD-62A6-45F5-AC62-142BB24533B7}" sibTransId="{D4F77FA4-7A3F-410C-B10B-761B1A9794B2}"/>
    <dgm:cxn modelId="{5C102B84-E1B3-4521-9BAD-10F4CEACF7C3}" type="presOf" srcId="{AE4D0A8E-A2A0-49CE-96F8-EAF27DD008C3}" destId="{F04A8E00-6A2D-48D3-862E-324EBDF44D53}" srcOrd="0" destOrd="0" presId="urn:microsoft.com/office/officeart/2018/5/layout/CenteredIconLabelDescriptionList"/>
    <dgm:cxn modelId="{1642C184-B450-465A-AD37-F2FECCAB086B}" type="presOf" srcId="{AC1DB3AD-6E98-455B-AF1A-9136ECED195F}" destId="{365FF16C-6A33-46F6-BD46-E5238583DB62}" srcOrd="0" destOrd="0" presId="urn:microsoft.com/office/officeart/2018/5/layout/CenteredIconLabelDescriptionList"/>
    <dgm:cxn modelId="{6D93588B-5BE5-4962-BA71-5FD72C6CBB09}" type="presOf" srcId="{68D57915-87F3-4B9C-80A6-B2902BE854FF}" destId="{365FF16C-6A33-46F6-BD46-E5238583DB62}" srcOrd="0" destOrd="2" presId="urn:microsoft.com/office/officeart/2018/5/layout/CenteredIconLabelDescriptionList"/>
    <dgm:cxn modelId="{4D9D408F-44A2-41B4-866D-DCCDA6065296}" srcId="{0029B271-FF10-45FB-81B6-EAF76D0CD5E4}" destId="{CAF340BF-7399-4B08-A837-53C10788A28A}" srcOrd="2" destOrd="0" parTransId="{92275CD7-F9F5-4593-BD7E-66A4DCDB783F}" sibTransId="{24349DFA-DA87-4655-8C20-ABEA9138C0F3}"/>
    <dgm:cxn modelId="{695B82CA-5D5F-4463-9DC2-A07CD333BD09}" srcId="{0029B271-FF10-45FB-81B6-EAF76D0CD5E4}" destId="{6FFDE958-CC2A-4D5F-9F14-A807C5ACA70F}" srcOrd="1" destOrd="0" parTransId="{A8BD837A-F9C5-4256-BBB4-F601C2268E26}" sibTransId="{25BE26F4-E697-48C8-8413-01D3595E516A}"/>
    <dgm:cxn modelId="{23E99320-F5D6-4186-BF88-AB863412A1FF}" type="presParOf" srcId="{3CAE6920-1A7D-4201-85BD-0BFF91EC342F}" destId="{2A328E20-9378-46AE-82EA-134718FFBCA8}" srcOrd="0" destOrd="0" presId="urn:microsoft.com/office/officeart/2018/5/layout/CenteredIconLabelDescriptionList"/>
    <dgm:cxn modelId="{3721CF49-5A1C-4CF3-96A6-9FFE67BB0DC0}" type="presParOf" srcId="{2A328E20-9378-46AE-82EA-134718FFBCA8}" destId="{E86C7BF8-76C9-40A5-B6A8-63A9A119A78F}" srcOrd="0" destOrd="0" presId="urn:microsoft.com/office/officeart/2018/5/layout/CenteredIconLabelDescriptionList"/>
    <dgm:cxn modelId="{DC7BF4A9-9600-4B4B-838B-F37DD571C96C}" type="presParOf" srcId="{2A328E20-9378-46AE-82EA-134718FFBCA8}" destId="{5A2ADE06-57D2-4706-9F40-564E49C8A80B}" srcOrd="1" destOrd="0" presId="urn:microsoft.com/office/officeart/2018/5/layout/CenteredIconLabelDescriptionList"/>
    <dgm:cxn modelId="{280C8E8A-73B3-4D63-9B33-DF348282ECCD}" type="presParOf" srcId="{2A328E20-9378-46AE-82EA-134718FFBCA8}" destId="{F04A8E00-6A2D-48D3-862E-324EBDF44D53}" srcOrd="2" destOrd="0" presId="urn:microsoft.com/office/officeart/2018/5/layout/CenteredIconLabelDescriptionList"/>
    <dgm:cxn modelId="{41E875A5-0B16-4ECD-8702-9DB3CC6438BA}" type="presParOf" srcId="{2A328E20-9378-46AE-82EA-134718FFBCA8}" destId="{5AEE302D-4E20-42EC-B344-394B9079EE8D}" srcOrd="3" destOrd="0" presId="urn:microsoft.com/office/officeart/2018/5/layout/CenteredIconLabelDescriptionList"/>
    <dgm:cxn modelId="{91F188FD-4F24-4F1A-B8B4-BE0DF82C2799}" type="presParOf" srcId="{2A328E20-9378-46AE-82EA-134718FFBCA8}" destId="{844C710D-CA33-44EA-B3B3-DA72EA36115F}" srcOrd="4" destOrd="0" presId="urn:microsoft.com/office/officeart/2018/5/layout/CenteredIconLabelDescriptionList"/>
    <dgm:cxn modelId="{F012EC16-1612-4846-8FAB-5CF7C28A4F26}" type="presParOf" srcId="{3CAE6920-1A7D-4201-85BD-0BFF91EC342F}" destId="{B94D8152-2ADC-4EAC-B7E4-E74EB39C531C}" srcOrd="1" destOrd="0" presId="urn:microsoft.com/office/officeart/2018/5/layout/CenteredIconLabelDescriptionList"/>
    <dgm:cxn modelId="{941E4938-42F2-4BDD-8E7D-58830F1BDAF6}" type="presParOf" srcId="{3CAE6920-1A7D-4201-85BD-0BFF91EC342F}" destId="{5E98F248-3A52-4859-841B-B730FBCBDA77}" srcOrd="2" destOrd="0" presId="urn:microsoft.com/office/officeart/2018/5/layout/CenteredIconLabelDescriptionList"/>
    <dgm:cxn modelId="{47C6AFB6-B4A8-444D-AD8A-6A7097BFDE4A}" type="presParOf" srcId="{5E98F248-3A52-4859-841B-B730FBCBDA77}" destId="{914E7634-DFE4-49D6-A9EE-E1A562348033}" srcOrd="0" destOrd="0" presId="urn:microsoft.com/office/officeart/2018/5/layout/CenteredIconLabelDescriptionList"/>
    <dgm:cxn modelId="{D3A80E19-3E12-4FEE-B649-56CEE9ED6C69}" type="presParOf" srcId="{5E98F248-3A52-4859-841B-B730FBCBDA77}" destId="{99E30AFB-5579-45D0-80EE-1C366B05F527}" srcOrd="1" destOrd="0" presId="urn:microsoft.com/office/officeart/2018/5/layout/CenteredIconLabelDescriptionList"/>
    <dgm:cxn modelId="{E544EF49-A065-426C-9255-35188827D5BB}" type="presParOf" srcId="{5E98F248-3A52-4859-841B-B730FBCBDA77}" destId="{B0D24765-C999-43AE-B2C0-4F272616751B}" srcOrd="2" destOrd="0" presId="urn:microsoft.com/office/officeart/2018/5/layout/CenteredIconLabelDescriptionList"/>
    <dgm:cxn modelId="{66224802-727D-4FC0-A913-26E18A5AE4EC}" type="presParOf" srcId="{5E98F248-3A52-4859-841B-B730FBCBDA77}" destId="{1B8D64F3-1DB0-4DAF-93C1-1B6CC78664FD}" srcOrd="3" destOrd="0" presId="urn:microsoft.com/office/officeart/2018/5/layout/CenteredIconLabelDescriptionList"/>
    <dgm:cxn modelId="{EFB56223-8F1A-48AF-9566-7DBE87409760}" type="presParOf" srcId="{5E98F248-3A52-4859-841B-B730FBCBDA77}" destId="{365FF16C-6A33-46F6-BD46-E5238583DB62}" srcOrd="4" destOrd="0" presId="urn:microsoft.com/office/officeart/2018/5/layout/CenteredIconLabelDescriptionList"/>
    <dgm:cxn modelId="{23BA7229-33B8-40EA-8642-CFA1F37FF3EB}" type="presParOf" srcId="{3CAE6920-1A7D-4201-85BD-0BFF91EC342F}" destId="{F111B7DC-CAB2-4A83-BA06-CB1F9FD0FF61}" srcOrd="3" destOrd="0" presId="urn:microsoft.com/office/officeart/2018/5/layout/CenteredIconLabelDescriptionList"/>
    <dgm:cxn modelId="{FEA00A8E-051D-4BFB-B085-F802E0C19433}" type="presParOf" srcId="{3CAE6920-1A7D-4201-85BD-0BFF91EC342F}" destId="{9F205749-A4BB-4101-8F35-826A2CFBEA3E}" srcOrd="4" destOrd="0" presId="urn:microsoft.com/office/officeart/2018/5/layout/CenteredIconLabelDescriptionList"/>
    <dgm:cxn modelId="{216A1098-D5F4-4127-985A-194789FE705F}" type="presParOf" srcId="{9F205749-A4BB-4101-8F35-826A2CFBEA3E}" destId="{18231F4F-432F-48BA-BAE4-76B1048A9F57}" srcOrd="0" destOrd="0" presId="urn:microsoft.com/office/officeart/2018/5/layout/CenteredIconLabelDescriptionList"/>
    <dgm:cxn modelId="{065B985E-1167-4C41-BEAA-5193C876ED19}" type="presParOf" srcId="{9F205749-A4BB-4101-8F35-826A2CFBEA3E}" destId="{950E0B6A-A333-4FD2-9A0C-2034C95E003E}" srcOrd="1" destOrd="0" presId="urn:microsoft.com/office/officeart/2018/5/layout/CenteredIconLabelDescriptionList"/>
    <dgm:cxn modelId="{B642B8EF-CE6A-44BB-BE76-2C4BC35D92C5}" type="presParOf" srcId="{9F205749-A4BB-4101-8F35-826A2CFBEA3E}" destId="{7B8B9696-483D-436C-A1DA-9B94FAEFDD8D}" srcOrd="2" destOrd="0" presId="urn:microsoft.com/office/officeart/2018/5/layout/CenteredIconLabelDescriptionList"/>
    <dgm:cxn modelId="{392DE902-DC06-4324-91C4-56BC6D38FEC6}" type="presParOf" srcId="{9F205749-A4BB-4101-8F35-826A2CFBEA3E}" destId="{DACFA2B8-CD10-4614-AC93-92E6D3309BB7}" srcOrd="3" destOrd="0" presId="urn:microsoft.com/office/officeart/2018/5/layout/CenteredIconLabelDescriptionList"/>
    <dgm:cxn modelId="{71B579B9-CB08-463A-B7FC-8382D3121014}" type="presParOf" srcId="{9F205749-A4BB-4101-8F35-826A2CFBEA3E}" destId="{D30949B8-6A77-4586-BBF5-5E701FF0F7B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95E485-2850-4ACA-90E6-1FE5FFDFCE2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8B287D-DB13-47A7-9CB8-417D9440C8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38 U.S.C. § 5107(b)</a:t>
          </a:r>
          <a:r>
            <a:rPr lang="en-US" b="0" i="0"/>
            <a:t>: "When there is an approximate balance of positive and negative evidence regarding any issue material to the determination of a matter, the Secretary shall give the benefit of the doubt to the claimant."</a:t>
          </a:r>
          <a:endParaRPr lang="en-US"/>
        </a:p>
      </dgm:t>
    </dgm:pt>
    <dgm:pt modelId="{F21B2053-ABAE-42C0-822F-586438B59A38}" type="parTrans" cxnId="{9B5F3D6C-46B2-4444-B4C4-8E3E8CACB2EA}">
      <dgm:prSet/>
      <dgm:spPr/>
      <dgm:t>
        <a:bodyPr/>
        <a:lstStyle/>
        <a:p>
          <a:endParaRPr lang="en-US"/>
        </a:p>
      </dgm:t>
    </dgm:pt>
    <dgm:pt modelId="{8B5BA50F-FE85-407F-A22A-C89EB5DC5469}" type="sibTrans" cxnId="{9B5F3D6C-46B2-4444-B4C4-8E3E8CACB2E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80D908-FAE8-4FA8-B09F-CC101E71F0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38 C.F.R. § 3.102</a:t>
          </a:r>
          <a:r>
            <a:rPr lang="en-US" b="0" i="0" dirty="0"/>
            <a:t>: "Reasonable doubt means one which exists because of an approximate balance of positive and negative evidence which does not satisfactorily prove or disprove the claim. It is a substantial doubt and one within the range of probability as distinguished from pure speculation or remote possibility."</a:t>
          </a:r>
          <a:endParaRPr lang="en-US" dirty="0"/>
        </a:p>
      </dgm:t>
    </dgm:pt>
    <dgm:pt modelId="{BE046606-5FE6-4F43-A203-2DE6E67B83DF}" type="parTrans" cxnId="{FD874774-781C-4186-94FF-7BAA3BC6D78D}">
      <dgm:prSet/>
      <dgm:spPr/>
      <dgm:t>
        <a:bodyPr/>
        <a:lstStyle/>
        <a:p>
          <a:endParaRPr lang="en-US"/>
        </a:p>
      </dgm:t>
    </dgm:pt>
    <dgm:pt modelId="{2A715D4C-5468-472E-B6FC-4E905EAF1013}" type="sibTrans" cxnId="{FD874774-781C-4186-94FF-7BAA3BC6D78D}">
      <dgm:prSet/>
      <dgm:spPr/>
      <dgm:t>
        <a:bodyPr/>
        <a:lstStyle/>
        <a:p>
          <a:endParaRPr lang="en-US"/>
        </a:p>
      </dgm:t>
    </dgm:pt>
    <dgm:pt modelId="{D5CB80FD-B473-483A-A33C-2A2193AA79ED}" type="pres">
      <dgm:prSet presAssocID="{0E95E485-2850-4ACA-90E6-1FE5FFDFCE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B7A80A-3583-4921-B3A8-487F121E3CEE}" type="pres">
      <dgm:prSet presAssocID="{DF8B287D-DB13-47A7-9CB8-417D9440C881}" presName="hierRoot1" presStyleCnt="0"/>
      <dgm:spPr/>
    </dgm:pt>
    <dgm:pt modelId="{20CB4714-CBD0-4227-9556-E4C666C2DDF2}" type="pres">
      <dgm:prSet presAssocID="{DF8B287D-DB13-47A7-9CB8-417D9440C881}" presName="composite" presStyleCnt="0"/>
      <dgm:spPr/>
    </dgm:pt>
    <dgm:pt modelId="{71487AC0-B34C-4A46-BB9D-8A7330DDACBC}" type="pres">
      <dgm:prSet presAssocID="{DF8B287D-DB13-47A7-9CB8-417D9440C881}" presName="background" presStyleLbl="node0" presStyleIdx="0" presStyleCnt="2"/>
      <dgm:spPr/>
    </dgm:pt>
    <dgm:pt modelId="{94E0F8CB-A2DB-4C1A-8542-0045AAE78A70}" type="pres">
      <dgm:prSet presAssocID="{DF8B287D-DB13-47A7-9CB8-417D9440C881}" presName="text" presStyleLbl="fgAcc0" presStyleIdx="0" presStyleCnt="2" custLinFactY="-9990" custLinFactNeighborX="36728" custLinFactNeighborY="-100000">
        <dgm:presLayoutVars>
          <dgm:chPref val="3"/>
        </dgm:presLayoutVars>
      </dgm:prSet>
      <dgm:spPr/>
    </dgm:pt>
    <dgm:pt modelId="{1239AF9D-69ED-4417-AEB0-3AD66DA32F06}" type="pres">
      <dgm:prSet presAssocID="{DF8B287D-DB13-47A7-9CB8-417D9440C881}" presName="hierChild2" presStyleCnt="0"/>
      <dgm:spPr/>
    </dgm:pt>
    <dgm:pt modelId="{5BAB5FBC-CE40-4C36-8F88-23743F75C4BB}" type="pres">
      <dgm:prSet presAssocID="{5180D908-FAE8-4FA8-B09F-CC101E71F05F}" presName="hierRoot1" presStyleCnt="0"/>
      <dgm:spPr/>
    </dgm:pt>
    <dgm:pt modelId="{B3688E78-DB75-4DD1-8889-05707B695AE3}" type="pres">
      <dgm:prSet presAssocID="{5180D908-FAE8-4FA8-B09F-CC101E71F05F}" presName="composite" presStyleCnt="0"/>
      <dgm:spPr/>
    </dgm:pt>
    <dgm:pt modelId="{B74848F9-866D-427E-9702-B644ADB9B079}" type="pres">
      <dgm:prSet presAssocID="{5180D908-FAE8-4FA8-B09F-CC101E71F05F}" presName="background" presStyleLbl="node0" presStyleIdx="1" presStyleCnt="2"/>
      <dgm:spPr/>
    </dgm:pt>
    <dgm:pt modelId="{FDAA9052-AB30-44B3-A9BE-6B775748D122}" type="pres">
      <dgm:prSet presAssocID="{5180D908-FAE8-4FA8-B09F-CC101E71F05F}" presName="text" presStyleLbl="fgAcc0" presStyleIdx="1" presStyleCnt="2" custLinFactY="11272" custLinFactNeighborX="-85708" custLinFactNeighborY="100000">
        <dgm:presLayoutVars>
          <dgm:chPref val="3"/>
        </dgm:presLayoutVars>
      </dgm:prSet>
      <dgm:spPr/>
    </dgm:pt>
    <dgm:pt modelId="{A1E66E6C-7AAA-44D3-BE0F-DBCC76168DF9}" type="pres">
      <dgm:prSet presAssocID="{5180D908-FAE8-4FA8-B09F-CC101E71F05F}" presName="hierChild2" presStyleCnt="0"/>
      <dgm:spPr/>
    </dgm:pt>
  </dgm:ptLst>
  <dgm:cxnLst>
    <dgm:cxn modelId="{8198A721-AD13-423F-AF6F-5823499E9D4E}" type="presOf" srcId="{5180D908-FAE8-4FA8-B09F-CC101E71F05F}" destId="{FDAA9052-AB30-44B3-A9BE-6B775748D122}" srcOrd="0" destOrd="0" presId="urn:microsoft.com/office/officeart/2005/8/layout/hierarchy1"/>
    <dgm:cxn modelId="{651EAC2B-B8F8-48EE-BA86-C61E67AD9B2C}" type="presOf" srcId="{DF8B287D-DB13-47A7-9CB8-417D9440C881}" destId="{94E0F8CB-A2DB-4C1A-8542-0045AAE78A70}" srcOrd="0" destOrd="0" presId="urn:microsoft.com/office/officeart/2005/8/layout/hierarchy1"/>
    <dgm:cxn modelId="{9B5F3D6C-46B2-4444-B4C4-8E3E8CACB2EA}" srcId="{0E95E485-2850-4ACA-90E6-1FE5FFDFCE27}" destId="{DF8B287D-DB13-47A7-9CB8-417D9440C881}" srcOrd="0" destOrd="0" parTransId="{F21B2053-ABAE-42C0-822F-586438B59A38}" sibTransId="{8B5BA50F-FE85-407F-A22A-C89EB5DC5469}"/>
    <dgm:cxn modelId="{FD874774-781C-4186-94FF-7BAA3BC6D78D}" srcId="{0E95E485-2850-4ACA-90E6-1FE5FFDFCE27}" destId="{5180D908-FAE8-4FA8-B09F-CC101E71F05F}" srcOrd="1" destOrd="0" parTransId="{BE046606-5FE6-4F43-A203-2DE6E67B83DF}" sibTransId="{2A715D4C-5468-472E-B6FC-4E905EAF1013}"/>
    <dgm:cxn modelId="{D919F97B-890C-40B8-BBFE-0E06B54EBBAD}" type="presOf" srcId="{0E95E485-2850-4ACA-90E6-1FE5FFDFCE27}" destId="{D5CB80FD-B473-483A-A33C-2A2193AA79ED}" srcOrd="0" destOrd="0" presId="urn:microsoft.com/office/officeart/2005/8/layout/hierarchy1"/>
    <dgm:cxn modelId="{609A7783-E883-4332-8CAE-1D1688474E4E}" type="presParOf" srcId="{D5CB80FD-B473-483A-A33C-2A2193AA79ED}" destId="{ABB7A80A-3583-4921-B3A8-487F121E3CEE}" srcOrd="0" destOrd="0" presId="urn:microsoft.com/office/officeart/2005/8/layout/hierarchy1"/>
    <dgm:cxn modelId="{0E162462-C010-482B-B834-CCAAC49CE59E}" type="presParOf" srcId="{ABB7A80A-3583-4921-B3A8-487F121E3CEE}" destId="{20CB4714-CBD0-4227-9556-E4C666C2DDF2}" srcOrd="0" destOrd="0" presId="urn:microsoft.com/office/officeart/2005/8/layout/hierarchy1"/>
    <dgm:cxn modelId="{1F5D31CB-DD1C-43C4-B493-0A90B56E0BD3}" type="presParOf" srcId="{20CB4714-CBD0-4227-9556-E4C666C2DDF2}" destId="{71487AC0-B34C-4A46-BB9D-8A7330DDACBC}" srcOrd="0" destOrd="0" presId="urn:microsoft.com/office/officeart/2005/8/layout/hierarchy1"/>
    <dgm:cxn modelId="{F5DFEF5B-91EE-402A-9FE2-A6EA8CECF8B1}" type="presParOf" srcId="{20CB4714-CBD0-4227-9556-E4C666C2DDF2}" destId="{94E0F8CB-A2DB-4C1A-8542-0045AAE78A70}" srcOrd="1" destOrd="0" presId="urn:microsoft.com/office/officeart/2005/8/layout/hierarchy1"/>
    <dgm:cxn modelId="{5B7FA28E-4002-42C4-9E3D-AFCA9B4917D8}" type="presParOf" srcId="{ABB7A80A-3583-4921-B3A8-487F121E3CEE}" destId="{1239AF9D-69ED-4417-AEB0-3AD66DA32F06}" srcOrd="1" destOrd="0" presId="urn:microsoft.com/office/officeart/2005/8/layout/hierarchy1"/>
    <dgm:cxn modelId="{DEC07C6C-545F-4676-8E45-810FB6DBA862}" type="presParOf" srcId="{D5CB80FD-B473-483A-A33C-2A2193AA79ED}" destId="{5BAB5FBC-CE40-4C36-8F88-23743F75C4BB}" srcOrd="1" destOrd="0" presId="urn:microsoft.com/office/officeart/2005/8/layout/hierarchy1"/>
    <dgm:cxn modelId="{416F5DC8-0398-49B0-817A-F096A84EB827}" type="presParOf" srcId="{5BAB5FBC-CE40-4C36-8F88-23743F75C4BB}" destId="{B3688E78-DB75-4DD1-8889-05707B695AE3}" srcOrd="0" destOrd="0" presId="urn:microsoft.com/office/officeart/2005/8/layout/hierarchy1"/>
    <dgm:cxn modelId="{9714FF38-9B54-4B38-9F2D-3DF7474D2E58}" type="presParOf" srcId="{B3688E78-DB75-4DD1-8889-05707B695AE3}" destId="{B74848F9-866D-427E-9702-B644ADB9B079}" srcOrd="0" destOrd="0" presId="urn:microsoft.com/office/officeart/2005/8/layout/hierarchy1"/>
    <dgm:cxn modelId="{1572889F-6552-471B-A528-1E5F1C9BD694}" type="presParOf" srcId="{B3688E78-DB75-4DD1-8889-05707B695AE3}" destId="{FDAA9052-AB30-44B3-A9BE-6B775748D122}" srcOrd="1" destOrd="0" presId="urn:microsoft.com/office/officeart/2005/8/layout/hierarchy1"/>
    <dgm:cxn modelId="{4A8EDE03-D875-4DC8-8641-19FF00CA1AE4}" type="presParOf" srcId="{5BAB5FBC-CE40-4C36-8F88-23743F75C4BB}" destId="{A1E66E6C-7AAA-44D3-BE0F-DBCC76168D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BF489-C0C8-481A-A0F9-118B1E97E51D}">
      <dsp:nvSpPr>
        <dsp:cNvPr id="0" name=""/>
        <dsp:cNvSpPr/>
      </dsp:nvSpPr>
      <dsp:spPr>
        <a:xfrm>
          <a:off x="580411" y="345133"/>
          <a:ext cx="1681312" cy="16813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A9880-233F-42F4-BE02-D62ACEFD2261}">
      <dsp:nvSpPr>
        <dsp:cNvPr id="0" name=""/>
        <dsp:cNvSpPr/>
      </dsp:nvSpPr>
      <dsp:spPr>
        <a:xfrm>
          <a:off x="938724" y="703445"/>
          <a:ext cx="964687" cy="96468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5E5BE-8A22-424F-8225-592AEB6FCE73}">
      <dsp:nvSpPr>
        <dsp:cNvPr id="0" name=""/>
        <dsp:cNvSpPr/>
      </dsp:nvSpPr>
      <dsp:spPr>
        <a:xfrm>
          <a:off x="42943" y="2550133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Target the best practices to achieve positive results for our veterans</a:t>
          </a:r>
          <a:endParaRPr lang="en-US" sz="1500" kern="1200"/>
        </a:p>
      </dsp:txBody>
      <dsp:txXfrm>
        <a:off x="42943" y="2550133"/>
        <a:ext cx="2756250" cy="720000"/>
      </dsp:txXfrm>
    </dsp:sp>
    <dsp:sp modelId="{3E600ECE-E805-4B27-A1E6-E1F1CFF571A4}">
      <dsp:nvSpPr>
        <dsp:cNvPr id="0" name=""/>
        <dsp:cNvSpPr/>
      </dsp:nvSpPr>
      <dsp:spPr>
        <a:xfrm>
          <a:off x="3819005" y="345133"/>
          <a:ext cx="1681312" cy="16813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9A6AA-A414-4A30-BAB2-F71CF7358FA6}">
      <dsp:nvSpPr>
        <dsp:cNvPr id="0" name=""/>
        <dsp:cNvSpPr/>
      </dsp:nvSpPr>
      <dsp:spPr>
        <a:xfrm>
          <a:off x="4177318" y="703445"/>
          <a:ext cx="964687" cy="96468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9B07E-1BDB-4FD3-86CB-157777177D1D}">
      <dsp:nvSpPr>
        <dsp:cNvPr id="0" name=""/>
        <dsp:cNvSpPr/>
      </dsp:nvSpPr>
      <dsp:spPr>
        <a:xfrm>
          <a:off x="3281536" y="2550133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Find new ways to help, collaboration is key</a:t>
          </a:r>
          <a:endParaRPr lang="en-US" sz="1500" kern="1200"/>
        </a:p>
      </dsp:txBody>
      <dsp:txXfrm>
        <a:off x="3281536" y="2550133"/>
        <a:ext cx="2756250" cy="720000"/>
      </dsp:txXfrm>
    </dsp:sp>
    <dsp:sp modelId="{BF91E8D3-CB63-423D-9373-EF510A5CBB30}">
      <dsp:nvSpPr>
        <dsp:cNvPr id="0" name=""/>
        <dsp:cNvSpPr/>
      </dsp:nvSpPr>
      <dsp:spPr>
        <a:xfrm>
          <a:off x="7057599" y="345133"/>
          <a:ext cx="1681312" cy="16813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168C7-DC5B-49A1-8E6F-9A649712CA45}">
      <dsp:nvSpPr>
        <dsp:cNvPr id="0" name=""/>
        <dsp:cNvSpPr/>
      </dsp:nvSpPr>
      <dsp:spPr>
        <a:xfrm>
          <a:off x="7415912" y="703445"/>
          <a:ext cx="964687" cy="96468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00901-6FCC-476E-8816-BB11345D1708}">
      <dsp:nvSpPr>
        <dsp:cNvPr id="0" name=""/>
        <dsp:cNvSpPr/>
      </dsp:nvSpPr>
      <dsp:spPr>
        <a:xfrm>
          <a:off x="6520130" y="2550133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Please ask many questions and offer your input</a:t>
          </a:r>
          <a:endParaRPr lang="en-US" sz="1500" kern="1200"/>
        </a:p>
      </dsp:txBody>
      <dsp:txXfrm>
        <a:off x="6520130" y="2550133"/>
        <a:ext cx="275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8CC34-932B-448C-936B-B40C4C55A9E8}">
      <dsp:nvSpPr>
        <dsp:cNvPr id="0" name=""/>
        <dsp:cNvSpPr/>
      </dsp:nvSpPr>
      <dsp:spPr>
        <a:xfrm>
          <a:off x="0" y="1979"/>
          <a:ext cx="6190459" cy="1003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CCE34-8E86-4F60-8A45-267EE529283D}">
      <dsp:nvSpPr>
        <dsp:cNvPr id="0" name=""/>
        <dsp:cNvSpPr/>
      </dsp:nvSpPr>
      <dsp:spPr>
        <a:xfrm>
          <a:off x="303439" y="227678"/>
          <a:ext cx="551708" cy="55170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A269C-553F-49F9-897B-5D07E96843C2}">
      <dsp:nvSpPr>
        <dsp:cNvPr id="0" name=""/>
        <dsp:cNvSpPr/>
      </dsp:nvSpPr>
      <dsp:spPr>
        <a:xfrm>
          <a:off x="1158587" y="1979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/>
            <a:t>Research Research Research </a:t>
          </a:r>
          <a:endParaRPr lang="en-US" sz="1800" kern="1200"/>
        </a:p>
      </dsp:txBody>
      <dsp:txXfrm>
        <a:off x="1158587" y="1979"/>
        <a:ext cx="5031871" cy="1003106"/>
      </dsp:txXfrm>
    </dsp:sp>
    <dsp:sp modelId="{E4B09AF1-37F1-4090-9439-A78EC9212DF5}">
      <dsp:nvSpPr>
        <dsp:cNvPr id="0" name=""/>
        <dsp:cNvSpPr/>
      </dsp:nvSpPr>
      <dsp:spPr>
        <a:xfrm>
          <a:off x="0" y="1255861"/>
          <a:ext cx="6190459" cy="10031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C41CF-174F-4CB6-B6EE-11E7FB9729F5}">
      <dsp:nvSpPr>
        <dsp:cNvPr id="0" name=""/>
        <dsp:cNvSpPr/>
      </dsp:nvSpPr>
      <dsp:spPr>
        <a:xfrm>
          <a:off x="303439" y="1481560"/>
          <a:ext cx="551708" cy="55170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7B3DC-C78B-4668-A016-DB30C211D4E3}">
      <dsp:nvSpPr>
        <dsp:cNvPr id="0" name=""/>
        <dsp:cNvSpPr/>
      </dsp:nvSpPr>
      <dsp:spPr>
        <a:xfrm>
          <a:off x="1158587" y="1255861"/>
          <a:ext cx="2785706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Look into the STR’s, Look into Medical Records</a:t>
          </a:r>
        </a:p>
      </dsp:txBody>
      <dsp:txXfrm>
        <a:off x="1158587" y="1255861"/>
        <a:ext cx="2785706" cy="1003106"/>
      </dsp:txXfrm>
    </dsp:sp>
    <dsp:sp modelId="{620CCD78-1E52-45FD-9E6B-56B997620285}">
      <dsp:nvSpPr>
        <dsp:cNvPr id="0" name=""/>
        <dsp:cNvSpPr/>
      </dsp:nvSpPr>
      <dsp:spPr>
        <a:xfrm>
          <a:off x="3944294" y="1255861"/>
          <a:ext cx="2246164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VA, send a </a:t>
          </a:r>
          <a:r>
            <a:rPr lang="en-US" sz="1400" b="1" kern="1200"/>
            <a:t>10-5345 ROI </a:t>
          </a:r>
          <a:r>
            <a:rPr lang="en-US" sz="1400" kern="1200"/>
            <a:t>for </a:t>
          </a:r>
          <a:r>
            <a:rPr lang="en-US" sz="1400" b="1" kern="1200"/>
            <a:t>Active Problem List</a:t>
          </a:r>
          <a:endParaRPr lang="en-US" sz="1400" kern="1200"/>
        </a:p>
      </dsp:txBody>
      <dsp:txXfrm>
        <a:off x="3944294" y="1255861"/>
        <a:ext cx="2246164" cy="1003106"/>
      </dsp:txXfrm>
    </dsp:sp>
    <dsp:sp modelId="{CD68401E-0EC9-4880-8FCF-A660BD88C8E9}">
      <dsp:nvSpPr>
        <dsp:cNvPr id="0" name=""/>
        <dsp:cNvSpPr/>
      </dsp:nvSpPr>
      <dsp:spPr>
        <a:xfrm>
          <a:off x="0" y="2509744"/>
          <a:ext cx="6190459" cy="1003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EE4ED-A025-4C77-AA07-97DCB9557559}">
      <dsp:nvSpPr>
        <dsp:cNvPr id="0" name=""/>
        <dsp:cNvSpPr/>
      </dsp:nvSpPr>
      <dsp:spPr>
        <a:xfrm>
          <a:off x="303439" y="2735443"/>
          <a:ext cx="551708" cy="55170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271F6-5426-4EFE-91F0-F56BA4D8AAD5}">
      <dsp:nvSpPr>
        <dsp:cNvPr id="0" name=""/>
        <dsp:cNvSpPr/>
      </dsp:nvSpPr>
      <dsp:spPr>
        <a:xfrm>
          <a:off x="1158587" y="2509744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“I don’t remember going to medical.”</a:t>
          </a:r>
        </a:p>
      </dsp:txBody>
      <dsp:txXfrm>
        <a:off x="1158587" y="2509744"/>
        <a:ext cx="5031871" cy="1003106"/>
      </dsp:txXfrm>
    </dsp:sp>
    <dsp:sp modelId="{0880B387-671E-41A3-9D73-419AA876B0F4}">
      <dsp:nvSpPr>
        <dsp:cNvPr id="0" name=""/>
        <dsp:cNvSpPr/>
      </dsp:nvSpPr>
      <dsp:spPr>
        <a:xfrm>
          <a:off x="0" y="3763627"/>
          <a:ext cx="6190459" cy="10031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75AC0-C09C-4155-A545-E8DA8768AD17}">
      <dsp:nvSpPr>
        <dsp:cNvPr id="0" name=""/>
        <dsp:cNvSpPr/>
      </dsp:nvSpPr>
      <dsp:spPr>
        <a:xfrm>
          <a:off x="303439" y="3989326"/>
          <a:ext cx="551708" cy="55170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04974-28D0-4F94-A7F7-4C6C221CFA79}">
      <dsp:nvSpPr>
        <dsp:cNvPr id="0" name=""/>
        <dsp:cNvSpPr/>
      </dsp:nvSpPr>
      <dsp:spPr>
        <a:xfrm>
          <a:off x="1158587" y="3763627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“I don’t know, I take medication for something…”</a:t>
          </a:r>
        </a:p>
      </dsp:txBody>
      <dsp:txXfrm>
        <a:off x="1158587" y="3763627"/>
        <a:ext cx="5031871" cy="1003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1A060-C2BC-4A68-956F-B4CEDC846284}">
      <dsp:nvSpPr>
        <dsp:cNvPr id="0" name=""/>
        <dsp:cNvSpPr/>
      </dsp:nvSpPr>
      <dsp:spPr>
        <a:xfrm>
          <a:off x="0" y="7456"/>
          <a:ext cx="6190459" cy="1511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Build for the board, do not rely on the board</a:t>
          </a:r>
        </a:p>
      </dsp:txBody>
      <dsp:txXfrm>
        <a:off x="73792" y="81248"/>
        <a:ext cx="6042875" cy="1364056"/>
      </dsp:txXfrm>
    </dsp:sp>
    <dsp:sp modelId="{5B2A9EB2-043B-4A54-A22A-CB2C6446CB1E}">
      <dsp:nvSpPr>
        <dsp:cNvPr id="0" name=""/>
        <dsp:cNvSpPr/>
      </dsp:nvSpPr>
      <dsp:spPr>
        <a:xfrm>
          <a:off x="0" y="1628536"/>
          <a:ext cx="6190459" cy="1511640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Find the answer</a:t>
          </a:r>
        </a:p>
      </dsp:txBody>
      <dsp:txXfrm>
        <a:off x="73792" y="1702328"/>
        <a:ext cx="6042875" cy="1364056"/>
      </dsp:txXfrm>
    </dsp:sp>
    <dsp:sp modelId="{41A9F5D5-16B1-4FCC-9E7C-D46CABC6CE54}">
      <dsp:nvSpPr>
        <dsp:cNvPr id="0" name=""/>
        <dsp:cNvSpPr/>
      </dsp:nvSpPr>
      <dsp:spPr>
        <a:xfrm>
          <a:off x="0" y="3249616"/>
          <a:ext cx="6190459" cy="151164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HLR and Supplementals are good</a:t>
          </a:r>
        </a:p>
      </dsp:txBody>
      <dsp:txXfrm>
        <a:off x="73792" y="3323408"/>
        <a:ext cx="6042875" cy="1364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99E1-C300-45AF-997C-ACB80D5497FC}">
      <dsp:nvSpPr>
        <dsp:cNvPr id="0" name=""/>
        <dsp:cNvSpPr/>
      </dsp:nvSpPr>
      <dsp:spPr>
        <a:xfrm>
          <a:off x="0" y="3725"/>
          <a:ext cx="6190459" cy="7935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F2E71-7A50-408C-8EC5-E692E39A24B3}">
      <dsp:nvSpPr>
        <dsp:cNvPr id="0" name=""/>
        <dsp:cNvSpPr/>
      </dsp:nvSpPr>
      <dsp:spPr>
        <a:xfrm>
          <a:off x="240046" y="182272"/>
          <a:ext cx="436449" cy="43644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0AEBE-EE59-4FDA-B682-5E8271947408}">
      <dsp:nvSpPr>
        <dsp:cNvPr id="0" name=""/>
        <dsp:cNvSpPr/>
      </dsp:nvSpPr>
      <dsp:spPr>
        <a:xfrm>
          <a:off x="916542" y="3725"/>
          <a:ext cx="5273916" cy="793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3" tIns="83983" rIns="83983" bIns="8398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Audit your claims!!!!!</a:t>
          </a:r>
        </a:p>
      </dsp:txBody>
      <dsp:txXfrm>
        <a:off x="916542" y="3725"/>
        <a:ext cx="5273916" cy="793543"/>
      </dsp:txXfrm>
    </dsp:sp>
    <dsp:sp modelId="{A4DC7C27-B054-480F-9709-D6BB04F132BA}">
      <dsp:nvSpPr>
        <dsp:cNvPr id="0" name=""/>
        <dsp:cNvSpPr/>
      </dsp:nvSpPr>
      <dsp:spPr>
        <a:xfrm>
          <a:off x="0" y="995655"/>
          <a:ext cx="6190459" cy="7935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FCEF8-2DD8-4DAD-9390-29B6F3943521}">
      <dsp:nvSpPr>
        <dsp:cNvPr id="0" name=""/>
        <dsp:cNvSpPr/>
      </dsp:nvSpPr>
      <dsp:spPr>
        <a:xfrm>
          <a:off x="240046" y="1174202"/>
          <a:ext cx="436449" cy="43644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71866-B3E7-4ACE-95A3-49760EA3814B}">
      <dsp:nvSpPr>
        <dsp:cNvPr id="0" name=""/>
        <dsp:cNvSpPr/>
      </dsp:nvSpPr>
      <dsp:spPr>
        <a:xfrm>
          <a:off x="916542" y="995655"/>
          <a:ext cx="5273916" cy="793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3" tIns="83983" rIns="83983" bIns="8398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Check C&amp;P exams</a:t>
          </a:r>
        </a:p>
      </dsp:txBody>
      <dsp:txXfrm>
        <a:off x="916542" y="995655"/>
        <a:ext cx="5273916" cy="793543"/>
      </dsp:txXfrm>
    </dsp:sp>
    <dsp:sp modelId="{659A69D5-9F26-4732-AF1E-205206DC45A7}">
      <dsp:nvSpPr>
        <dsp:cNvPr id="0" name=""/>
        <dsp:cNvSpPr/>
      </dsp:nvSpPr>
      <dsp:spPr>
        <a:xfrm>
          <a:off x="0" y="1987584"/>
          <a:ext cx="6190459" cy="7935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88B8-E430-438A-87C6-F8D9DD4393B2}">
      <dsp:nvSpPr>
        <dsp:cNvPr id="0" name=""/>
        <dsp:cNvSpPr/>
      </dsp:nvSpPr>
      <dsp:spPr>
        <a:xfrm>
          <a:off x="240046" y="2166131"/>
          <a:ext cx="436449" cy="43644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D2BC3-5D79-43E5-8E4B-C3DA39119F1E}">
      <dsp:nvSpPr>
        <dsp:cNvPr id="0" name=""/>
        <dsp:cNvSpPr/>
      </dsp:nvSpPr>
      <dsp:spPr>
        <a:xfrm>
          <a:off x="916542" y="1987584"/>
          <a:ext cx="5273916" cy="793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3" tIns="83983" rIns="83983" bIns="8398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Many answers lie in exams and Narratives</a:t>
          </a:r>
        </a:p>
      </dsp:txBody>
      <dsp:txXfrm>
        <a:off x="916542" y="1987584"/>
        <a:ext cx="5273916" cy="793543"/>
      </dsp:txXfrm>
    </dsp:sp>
    <dsp:sp modelId="{9AE33C6F-0DFF-47D4-B849-A98BFF4FF9C7}">
      <dsp:nvSpPr>
        <dsp:cNvPr id="0" name=""/>
        <dsp:cNvSpPr/>
      </dsp:nvSpPr>
      <dsp:spPr>
        <a:xfrm>
          <a:off x="0" y="2979514"/>
          <a:ext cx="6190459" cy="7935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E3780-0B21-4065-8344-4C4D91B1413A}">
      <dsp:nvSpPr>
        <dsp:cNvPr id="0" name=""/>
        <dsp:cNvSpPr/>
      </dsp:nvSpPr>
      <dsp:spPr>
        <a:xfrm>
          <a:off x="240046" y="3158061"/>
          <a:ext cx="436449" cy="43644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3C7C1-70D6-498A-B93E-92C86D4E5E2D}">
      <dsp:nvSpPr>
        <dsp:cNvPr id="0" name=""/>
        <dsp:cNvSpPr/>
      </dsp:nvSpPr>
      <dsp:spPr>
        <a:xfrm>
          <a:off x="916542" y="2979514"/>
          <a:ext cx="5273916" cy="793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3" tIns="83983" rIns="83983" bIns="8398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Claim Granted: Cool, is it correct?</a:t>
          </a:r>
        </a:p>
      </dsp:txBody>
      <dsp:txXfrm>
        <a:off x="916542" y="2979514"/>
        <a:ext cx="5273916" cy="793543"/>
      </dsp:txXfrm>
    </dsp:sp>
    <dsp:sp modelId="{67A86888-3589-48A7-8714-C9073BACE9F7}">
      <dsp:nvSpPr>
        <dsp:cNvPr id="0" name=""/>
        <dsp:cNvSpPr/>
      </dsp:nvSpPr>
      <dsp:spPr>
        <a:xfrm>
          <a:off x="0" y="3971443"/>
          <a:ext cx="6190459" cy="7935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AFB06-1585-4251-8E97-285EBA2A7628}">
      <dsp:nvSpPr>
        <dsp:cNvPr id="0" name=""/>
        <dsp:cNvSpPr/>
      </dsp:nvSpPr>
      <dsp:spPr>
        <a:xfrm>
          <a:off x="240046" y="4149991"/>
          <a:ext cx="436449" cy="43644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61CEC-37AB-41E9-8950-221A6A678463}">
      <dsp:nvSpPr>
        <dsp:cNvPr id="0" name=""/>
        <dsp:cNvSpPr/>
      </dsp:nvSpPr>
      <dsp:spPr>
        <a:xfrm>
          <a:off x="916542" y="3971443"/>
          <a:ext cx="5273916" cy="793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3" tIns="83983" rIns="83983" bIns="8398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Claim Denied: Lame, what did they do wrong?</a:t>
          </a:r>
        </a:p>
      </dsp:txBody>
      <dsp:txXfrm>
        <a:off x="916542" y="3971443"/>
        <a:ext cx="5273916" cy="7935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A0E45-A45E-45F0-8FC1-73EEDBE25917}">
      <dsp:nvSpPr>
        <dsp:cNvPr id="0" name=""/>
        <dsp:cNvSpPr/>
      </dsp:nvSpPr>
      <dsp:spPr>
        <a:xfrm>
          <a:off x="1141106" y="365559"/>
          <a:ext cx="1731375" cy="173137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97610-2F69-43B1-B941-201B68149F9C}">
      <dsp:nvSpPr>
        <dsp:cNvPr id="0" name=""/>
        <dsp:cNvSpPr/>
      </dsp:nvSpPr>
      <dsp:spPr>
        <a:xfrm>
          <a:off x="83043" y="2529707"/>
          <a:ext cx="384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Mental Health and Migraines are common culprits</a:t>
          </a:r>
        </a:p>
      </dsp:txBody>
      <dsp:txXfrm>
        <a:off x="83043" y="2529707"/>
        <a:ext cx="3847500" cy="720000"/>
      </dsp:txXfrm>
    </dsp:sp>
    <dsp:sp modelId="{C93C2D98-84EC-4F43-88F6-5E973426F186}">
      <dsp:nvSpPr>
        <dsp:cNvPr id="0" name=""/>
        <dsp:cNvSpPr/>
      </dsp:nvSpPr>
      <dsp:spPr>
        <a:xfrm>
          <a:off x="5661918" y="365559"/>
          <a:ext cx="1731375" cy="173137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64C88-0B52-4E71-96AD-E80AC4886E62}">
      <dsp:nvSpPr>
        <dsp:cNvPr id="0" name=""/>
        <dsp:cNvSpPr/>
      </dsp:nvSpPr>
      <dsp:spPr>
        <a:xfrm>
          <a:off x="4603856" y="2529707"/>
          <a:ext cx="384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C&amp;P exams sometimes have answers in their medical history</a:t>
          </a:r>
        </a:p>
      </dsp:txBody>
      <dsp:txXfrm>
        <a:off x="4603856" y="2529707"/>
        <a:ext cx="38475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C7BF8-76C9-40A5-B6A8-63A9A119A78F}">
      <dsp:nvSpPr>
        <dsp:cNvPr id="0" name=""/>
        <dsp:cNvSpPr/>
      </dsp:nvSpPr>
      <dsp:spPr>
        <a:xfrm>
          <a:off x="873338" y="230779"/>
          <a:ext cx="939093" cy="9390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A8E00-6A2D-48D3-862E-324EBDF44D53}">
      <dsp:nvSpPr>
        <dsp:cNvPr id="0" name=""/>
        <dsp:cNvSpPr/>
      </dsp:nvSpPr>
      <dsp:spPr>
        <a:xfrm>
          <a:off x="1322" y="1306145"/>
          <a:ext cx="2683125" cy="88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Vet rated at 0% for headaches (C&amp;P examiner marked “no” in symptoms checkboxes on DBQ)</a:t>
          </a:r>
        </a:p>
      </dsp:txBody>
      <dsp:txXfrm>
        <a:off x="1322" y="1306145"/>
        <a:ext cx="2683125" cy="880400"/>
      </dsp:txXfrm>
    </dsp:sp>
    <dsp:sp modelId="{844C710D-CA33-44EA-B3B3-DA72EA36115F}">
      <dsp:nvSpPr>
        <dsp:cNvPr id="0" name=""/>
        <dsp:cNvSpPr/>
      </dsp:nvSpPr>
      <dsp:spPr>
        <a:xfrm>
          <a:off x="1322" y="2249928"/>
          <a:ext cx="2683125" cy="114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E7634-DFE4-49D6-A9EE-E1A562348033}">
      <dsp:nvSpPr>
        <dsp:cNvPr id="0" name=""/>
        <dsp:cNvSpPr/>
      </dsp:nvSpPr>
      <dsp:spPr>
        <a:xfrm>
          <a:off x="4026010" y="230779"/>
          <a:ext cx="939093" cy="9390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24765-C999-43AE-B2C0-4F272616751B}">
      <dsp:nvSpPr>
        <dsp:cNvPr id="0" name=""/>
        <dsp:cNvSpPr/>
      </dsp:nvSpPr>
      <dsp:spPr>
        <a:xfrm>
          <a:off x="3153994" y="1306145"/>
          <a:ext cx="2683125" cy="88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In Section II Medical History of DBQ the examiner writes:</a:t>
          </a:r>
        </a:p>
      </dsp:txBody>
      <dsp:txXfrm>
        <a:off x="3153994" y="1306145"/>
        <a:ext cx="2683125" cy="880400"/>
      </dsp:txXfrm>
    </dsp:sp>
    <dsp:sp modelId="{365FF16C-6A33-46F6-BD46-E5238583DB62}">
      <dsp:nvSpPr>
        <dsp:cNvPr id="0" name=""/>
        <dsp:cNvSpPr/>
      </dsp:nvSpPr>
      <dsp:spPr>
        <a:xfrm>
          <a:off x="3153994" y="2249928"/>
          <a:ext cx="2683125" cy="114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“HA…1-2x a week”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“he has to stop or slow down his work”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“Headaches occur every other day sometimes more than once a day…severe episodes will feel tired and uncomfortable”</a:t>
          </a:r>
        </a:p>
      </dsp:txBody>
      <dsp:txXfrm>
        <a:off x="3153994" y="2249928"/>
        <a:ext cx="2683125" cy="1149971"/>
      </dsp:txXfrm>
    </dsp:sp>
    <dsp:sp modelId="{18231F4F-432F-48BA-BAE4-76B1048A9F57}">
      <dsp:nvSpPr>
        <dsp:cNvPr id="0" name=""/>
        <dsp:cNvSpPr/>
      </dsp:nvSpPr>
      <dsp:spPr>
        <a:xfrm>
          <a:off x="7178682" y="230779"/>
          <a:ext cx="939093" cy="9390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B9696-483D-436C-A1DA-9B94FAEFDD8D}">
      <dsp:nvSpPr>
        <dsp:cNvPr id="0" name=""/>
        <dsp:cNvSpPr/>
      </dsp:nvSpPr>
      <dsp:spPr>
        <a:xfrm>
          <a:off x="6306666" y="1306145"/>
          <a:ext cx="2683125" cy="88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APPEAL!!!!!!!!!!!!!!</a:t>
          </a:r>
          <a:endParaRPr lang="en-US" sz="1400" kern="1200"/>
        </a:p>
      </dsp:txBody>
      <dsp:txXfrm>
        <a:off x="6306666" y="1306145"/>
        <a:ext cx="2683125" cy="880400"/>
      </dsp:txXfrm>
    </dsp:sp>
    <dsp:sp modelId="{D30949B8-6A77-4586-BBF5-5E701FF0F7B9}">
      <dsp:nvSpPr>
        <dsp:cNvPr id="0" name=""/>
        <dsp:cNvSpPr/>
      </dsp:nvSpPr>
      <dsp:spPr>
        <a:xfrm>
          <a:off x="6306666" y="2249928"/>
          <a:ext cx="2683125" cy="114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87AC0-B34C-4A46-BB9D-8A7330DDACBC}">
      <dsp:nvSpPr>
        <dsp:cNvPr id="0" name=""/>
        <dsp:cNvSpPr/>
      </dsp:nvSpPr>
      <dsp:spPr>
        <a:xfrm>
          <a:off x="1477954" y="-424431"/>
          <a:ext cx="4020934" cy="2553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0F8CB-A2DB-4C1A-8542-0045AAE78A70}">
      <dsp:nvSpPr>
        <dsp:cNvPr id="0" name=""/>
        <dsp:cNvSpPr/>
      </dsp:nvSpPr>
      <dsp:spPr>
        <a:xfrm>
          <a:off x="1924724" y="0"/>
          <a:ext cx="4020934" cy="2553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38 U.S.C. § 5107(b)</a:t>
          </a:r>
          <a:r>
            <a:rPr lang="en-US" sz="1600" b="0" i="0" kern="1200"/>
            <a:t>: "When there is an approximate balance of positive and negative evidence regarding any issue material to the determination of a matter, the Secretary shall give the benefit of the doubt to the claimant."</a:t>
          </a:r>
          <a:endParaRPr lang="en-US" sz="1600" kern="1200"/>
        </a:p>
      </dsp:txBody>
      <dsp:txXfrm>
        <a:off x="1999507" y="74783"/>
        <a:ext cx="3871368" cy="2403727"/>
      </dsp:txXfrm>
    </dsp:sp>
    <dsp:sp modelId="{B74848F9-866D-427E-9702-B644ADB9B079}">
      <dsp:nvSpPr>
        <dsp:cNvPr id="0" name=""/>
        <dsp:cNvSpPr/>
      </dsp:nvSpPr>
      <dsp:spPr>
        <a:xfrm>
          <a:off x="1469358" y="2888236"/>
          <a:ext cx="4020934" cy="2553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A9052-AB30-44B3-A9BE-6B775748D122}">
      <dsp:nvSpPr>
        <dsp:cNvPr id="0" name=""/>
        <dsp:cNvSpPr/>
      </dsp:nvSpPr>
      <dsp:spPr>
        <a:xfrm>
          <a:off x="1916129" y="3312668"/>
          <a:ext cx="4020934" cy="2553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38 C.F.R. § 3.102</a:t>
          </a:r>
          <a:r>
            <a:rPr lang="en-US" sz="1600" b="0" i="0" kern="1200" dirty="0"/>
            <a:t>: "Reasonable doubt means one which exists because of an approximate balance of positive and negative evidence which does not satisfactorily prove or disprove the claim. It is a substantial doubt and one within the range of probability as distinguished from pure speculation or remote possibility."</a:t>
          </a:r>
          <a:endParaRPr lang="en-US" sz="1600" kern="1200" dirty="0"/>
        </a:p>
      </dsp:txBody>
      <dsp:txXfrm>
        <a:off x="1990912" y="3387451"/>
        <a:ext cx="3871368" cy="2403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7895" b="783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274" y="2509284"/>
            <a:ext cx="6767736" cy="2486049"/>
          </a:xfrm>
        </p:spPr>
        <p:txBody>
          <a:bodyPr>
            <a:normAutofit/>
          </a:bodyPr>
          <a:lstStyle/>
          <a:p>
            <a:r>
              <a:rPr lang="en-US" b="1"/>
              <a:t>CVSO 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Paul Crawford</a:t>
            </a:r>
          </a:p>
          <a:p>
            <a:r>
              <a:rPr lang="en-US" b="1">
                <a:solidFill>
                  <a:schemeClr val="tx1"/>
                </a:solidFill>
              </a:rPr>
              <a:t>Rock County CVSO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731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A6B61-7D9A-1877-56AF-D4EBA4A6B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5AD759-2D99-B601-3BA1-0D88669B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</a:rPr>
              <a:t>Audit Claims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DFB113-89BD-BCB0-AE80-B7EEFEC1C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149868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8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B6A35-775D-98F2-4AD7-157C0293B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64A0-4379-F926-37F0-C09C587B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782" y="658368"/>
            <a:ext cx="3994436" cy="1507067"/>
          </a:xfrm>
        </p:spPr>
        <p:txBody>
          <a:bodyPr>
            <a:normAutofit/>
          </a:bodyPr>
          <a:lstStyle/>
          <a:p>
            <a:r>
              <a:rPr lang="en-US" sz="4400" b="1" u="sng" dirty="0"/>
              <a:t>Audit Claims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8ACC2F-E434-7DF6-9324-2CD7363808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9700" y="1945979"/>
          <a:ext cx="8534400" cy="361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46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8CF7C-DEDB-F57B-6AF1-4CCA2D54E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1E499-37A6-0D57-E269-BC71B470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b="1" u="sng"/>
              <a:t>Audit Claims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D549-6F95-6246-9512-61377BA2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685799"/>
            <a:ext cx="6096001" cy="56864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Prostrating Definition: </a:t>
            </a:r>
            <a:r>
              <a:rPr lang="en-US" sz="2400" b="1" dirty="0">
                <a:solidFill>
                  <a:schemeClr val="tx1"/>
                </a:solidFill>
              </a:rPr>
              <a:t>causing extreme exhaustion, powerlessness, debilitation or incapacitation with substantial inability to engage in ordinary activities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Migraines: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 </a:t>
            </a:r>
            <a:r>
              <a:rPr lang="en-US" sz="2000" b="1" u="sng" dirty="0">
                <a:solidFill>
                  <a:schemeClr val="tx1"/>
                </a:solidFill>
              </a:rPr>
              <a:t>characteristic</a:t>
            </a:r>
            <a:r>
              <a:rPr lang="en-US" sz="2000" dirty="0">
                <a:solidFill>
                  <a:schemeClr val="tx1"/>
                </a:solidFill>
              </a:rPr>
              <a:t> prostrating attack per month is 30%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 or more </a:t>
            </a:r>
            <a:r>
              <a:rPr lang="en-US" sz="2000" b="1" u="sng" dirty="0">
                <a:solidFill>
                  <a:schemeClr val="tx1"/>
                </a:solidFill>
              </a:rPr>
              <a:t>completely</a:t>
            </a:r>
            <a:r>
              <a:rPr lang="en-US" sz="2000" dirty="0">
                <a:solidFill>
                  <a:schemeClr val="tx1"/>
                </a:solidFill>
              </a:rPr>
              <a:t> prostrating attack per month with economic inadaptability is 50% – does it affect their work????</a:t>
            </a:r>
          </a:p>
        </p:txBody>
      </p:sp>
    </p:spTree>
    <p:extLst>
      <p:ext uri="{BB962C8B-B14F-4D97-AF65-F5344CB8AC3E}">
        <p14:creationId xmlns:p14="http://schemas.microsoft.com/office/powerpoint/2010/main" val="287108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277D8D-F2E5-51A2-9C69-66A9888FE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BBD06B-552C-4DF7-9E19-C5617573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CFB97-FDF2-3BED-92FF-83889846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6" y="5181599"/>
            <a:ext cx="8707922" cy="839821"/>
          </a:xfrm>
        </p:spPr>
        <p:txBody>
          <a:bodyPr anchor="b">
            <a:normAutofit/>
          </a:bodyPr>
          <a:lstStyle/>
          <a:p>
            <a:r>
              <a:rPr lang="en-US" sz="3200" b="1" u="sng">
                <a:solidFill>
                  <a:srgbClr val="FFFFFF"/>
                </a:solidFill>
              </a:rPr>
              <a:t>Audit Claims</a:t>
            </a:r>
          </a:p>
        </p:txBody>
      </p:sp>
      <p:sp useBgFill="1"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1D27B411-D85B-4FEE-8EF5-0726CC104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99" y="620722"/>
            <a:ext cx="9805929" cy="4418206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C33B52-966B-48AB-B150-0703D341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5605B8-360E-48F8-8236-1D79EF8EB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3977D2-0245-428A-8353-C7231D91E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420A79-B7F1-42B2-8A65-7F990211A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944D0E-1FE0-47ED-9362-B7A1560D7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5A66304-0B88-40BA-A57C-226AA50D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F7AE54-F051-FE1D-050B-D705EC19F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36806"/>
              </p:ext>
            </p:extLst>
          </p:nvPr>
        </p:nvGraphicFramePr>
        <p:xfrm>
          <a:off x="1098550" y="1096964"/>
          <a:ext cx="8991114" cy="363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370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EDE5E-57A6-18C6-F3CC-ECC6402FA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34A7-A70C-3F2A-2AF3-BC29DA49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782" y="658368"/>
            <a:ext cx="3994436" cy="1507067"/>
          </a:xfrm>
        </p:spPr>
        <p:txBody>
          <a:bodyPr>
            <a:normAutofit/>
          </a:bodyPr>
          <a:lstStyle/>
          <a:p>
            <a:r>
              <a:rPr lang="en-US" sz="4400" b="1" u="sng" dirty="0"/>
              <a:t>Audit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0C73C-CBCC-E102-386B-1B7FC1D30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700" y="1945979"/>
            <a:ext cx="8534400" cy="3615267"/>
          </a:xfrm>
        </p:spPr>
        <p:txBody>
          <a:bodyPr>
            <a:normAutofit/>
          </a:bodyPr>
          <a:lstStyle/>
          <a:p>
            <a:pPr lvl="1"/>
            <a:r>
              <a:rPr lang="en-US" sz="2600" b="1" dirty="0">
                <a:solidFill>
                  <a:schemeClr val="tx1"/>
                </a:solidFill>
              </a:rPr>
              <a:t>Mental Health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Suicidal Ideation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Persistent danger of hurting yourself or others</a:t>
            </a:r>
          </a:p>
        </p:txBody>
      </p:sp>
    </p:spTree>
    <p:extLst>
      <p:ext uri="{BB962C8B-B14F-4D97-AF65-F5344CB8AC3E}">
        <p14:creationId xmlns:p14="http://schemas.microsoft.com/office/powerpoint/2010/main" val="370116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7ACC2E-A5FB-B95C-F32A-F82B9DBBB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B88142C-D3C4-43DC-A844-A7D9ECB0F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D7E7B-D489-00B7-AB15-2B895613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799"/>
            <a:ext cx="4781147" cy="48926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200" b="1" u="sng"/>
              <a:t>Audit Claims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6DC9EF-092A-4FEF-8A40-0E509CA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8059-6C61-5319-065E-882FB3719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625" y="685799"/>
            <a:ext cx="4816572" cy="48699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>
              <a:buNone/>
            </a:pPr>
            <a:r>
              <a:rPr lang="en-US" sz="4000" b="1">
                <a:solidFill>
                  <a:schemeClr val="tx2">
                    <a:lumMod val="60000"/>
                    <a:lumOff val="40000"/>
                  </a:schemeClr>
                </a:solidFill>
              </a:rPr>
              <a:t>HLR EXAMPLE ARGUMENT</a:t>
            </a:r>
            <a:endParaRPr lang="en-US" sz="4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67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10C8F-E00B-CEFB-51B9-07A22E0DD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85AFF-61DD-AD09-5CC8-9CE86BA3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406" y="971326"/>
            <a:ext cx="9639187" cy="49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8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5263B-4213-82BA-5260-B30DCBC2F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E4FA5-211E-B496-8FB4-7CE2E586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11" y="329972"/>
            <a:ext cx="8220578" cy="61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94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7C80D-A7A6-FCCF-24E7-9221EBCD3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9CE01-1A5D-6F0D-4C26-693F7EADAEB1}"/>
              </a:ext>
            </a:extLst>
          </p:cNvPr>
          <p:cNvSpPr txBox="1"/>
          <p:nvPr/>
        </p:nvSpPr>
        <p:spPr>
          <a:xfrm>
            <a:off x="1781175" y="981075"/>
            <a:ext cx="971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HLR Sent on 01/28/2025</a:t>
            </a:r>
          </a:p>
          <a:p>
            <a:endParaRPr lang="en-US" sz="2400" b="1" dirty="0"/>
          </a:p>
          <a:p>
            <a:r>
              <a:rPr lang="en-US" sz="2400" b="1" dirty="0"/>
              <a:t>Claim approved 50% OSA secondary to PTSD on 03/13/2025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3EACB-7F75-59C6-9987-59A38E4AA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87" y="2561859"/>
            <a:ext cx="7571649" cy="1171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F5B27-868B-6986-7145-8005A8D7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286" y="3733487"/>
            <a:ext cx="7571649" cy="18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8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8D048-397D-93AB-D7C5-1B602BA11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0EFF64-A851-398B-AC31-588B0DB4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5FC6-880E-5758-3B48-FA98DF816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754563" cy="5410200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AD2AF-F4B8-2649-515B-15DA515AE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465734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CCAE6-D8C2-7002-039F-589AAC86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7" y="685800"/>
            <a:ext cx="3592286" cy="5308599"/>
          </a:xfrm>
        </p:spPr>
        <p:txBody>
          <a:bodyPr>
            <a:normAutofit/>
          </a:bodyPr>
          <a:lstStyle/>
          <a:p>
            <a:r>
              <a:rPr lang="en-US" sz="3200" b="1" u="sng" dirty="0" err="1"/>
              <a:t>BENefit</a:t>
            </a:r>
            <a:r>
              <a:rPr lang="en-US" sz="3200" b="1" u="sng" dirty="0"/>
              <a:t> of the doubt doctrine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F1291-23B5-4ABE-3E7A-9C95060DE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3CC082-8035-3A17-249C-AEE220A3B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69288" y="3770390"/>
            <a:ext cx="1419541" cy="1660354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144FA5-785E-DEF1-6344-64D50654A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A370FA-AA5D-E8A3-ABB6-92F2C52DA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E7FF57F-4389-E4E8-9669-708E8116E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1D08F2-3404-1BD1-0367-7D11F63F4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D89E5B-31A3-F31D-E126-875201DF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TextBox 4">
            <a:extLst>
              <a:ext uri="{FF2B5EF4-FFF2-40B4-BE49-F238E27FC236}">
                <a16:creationId xmlns:a16="http://schemas.microsoft.com/office/drawing/2014/main" id="{25203187-ACAB-33A5-4DD1-0CF62A35A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847730"/>
              </p:ext>
            </p:extLst>
          </p:nvPr>
        </p:nvGraphicFramePr>
        <p:xfrm>
          <a:off x="-602782" y="603849"/>
          <a:ext cx="9384472" cy="586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31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5C80E555-CD68-FF23-FC37-F7E73C16E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472697"/>
              </p:ext>
            </p:extLst>
          </p:nvPr>
        </p:nvGraphicFramePr>
        <p:xfrm>
          <a:off x="1433163" y="1153287"/>
          <a:ext cx="9319324" cy="361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43" y="4979754"/>
            <a:ext cx="5295964" cy="1507067"/>
          </a:xfrm>
        </p:spPr>
        <p:txBody>
          <a:bodyPr>
            <a:normAutofit/>
          </a:bodyPr>
          <a:lstStyle/>
          <a:p>
            <a:r>
              <a:rPr lang="en-US" b="1" dirty="0"/>
              <a:t>One team, one fight</a:t>
            </a:r>
          </a:p>
        </p:txBody>
      </p:sp>
    </p:spTree>
    <p:extLst>
      <p:ext uri="{BB962C8B-B14F-4D97-AF65-F5344CB8AC3E}">
        <p14:creationId xmlns:p14="http://schemas.microsoft.com/office/powerpoint/2010/main" val="77158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C32469-D1DA-5E1E-CCCF-BE500186D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FEA56-4F33-2F69-5CC8-2A758D479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754563" cy="5410200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Check if your veteran has secondary conditions or Residuals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SC Hypertension can lead to a BUNCH of different conditions and DIC for spouses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Residuals of surgeries</a:t>
            </a:r>
          </a:p>
          <a:p>
            <a:endParaRPr lang="en-US" sz="1800">
              <a:solidFill>
                <a:schemeClr val="tx1"/>
              </a:solidFill>
            </a:endParaRPr>
          </a:p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465734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71A8B-953D-1947-C8BC-C7C54D2E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7" y="685800"/>
            <a:ext cx="3592286" cy="5308599"/>
          </a:xfrm>
        </p:spPr>
        <p:txBody>
          <a:bodyPr>
            <a:normAutofit/>
          </a:bodyPr>
          <a:lstStyle/>
          <a:p>
            <a:r>
              <a:rPr lang="en-US" sz="3200" b="1" u="sng"/>
              <a:t>Audit Claims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69288" y="3770390"/>
            <a:ext cx="1419541" cy="1660354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4808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11115-7BFD-2931-C682-989B9997F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ADF2543-1B6F-4FBC-A7AF-53A0430E0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7FC35-E758-4B7A-0857-1D1750DB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b="1" u="sng"/>
              <a:t>Track your Claims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0A6E81-6B71-43DF-877B-E964A9A4C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35C3AD-357F-4004-A3F3-2D4EAF34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7B6032-0A70-4F26-A9A3-B4D60DF11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E192CE3-3DD1-448F-93BE-42983DA0D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D3DA09-5C72-4562-BEDE-1937DF87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ACA7CA-2A20-49D7-9053-E076463D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B1F1C-0246-053F-E999-B59014A3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82" y="1674798"/>
            <a:ext cx="9974263" cy="36152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Check VBMS especially for development letters…usually dumb ones</a:t>
            </a:r>
          </a:p>
          <a:p>
            <a:r>
              <a:rPr lang="en-US" dirty="0">
                <a:solidFill>
                  <a:schemeClr val="tx1"/>
                </a:solidFill>
              </a:rPr>
              <a:t>Check dependents – look out for 21-0538’s!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 school dependents – 21-674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YOU CANNOT HAVE A DEPENDENT CHILD ON YOUR CLAIM AND CH 35 FOR THAT DEPENDENT AT THE SAME TIME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90D987-F6DC-0D2D-AB08-8236595C1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6" y="4702108"/>
            <a:ext cx="12046928" cy="11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58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2D8AD-51CC-5508-0B1E-93E6D242B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A5584DC-CBD4-8C3B-4663-FD23F17AB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7CD0AB-6A67-BBB0-D75F-0023E1BA6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7895" b="783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6514389B-B7A4-28F0-25BA-3100DBA3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68DF2-8152-C015-1636-FA18DE686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055" y="229275"/>
            <a:ext cx="10668020" cy="4343399"/>
          </a:xfrm>
        </p:spPr>
        <p:txBody>
          <a:bodyPr>
            <a:normAutofit/>
          </a:bodyPr>
          <a:lstStyle/>
          <a:p>
            <a:r>
              <a:rPr lang="en-US" sz="8000" b="1" dirty="0"/>
              <a:t>Questions or comments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6AC8B1F-138C-A16B-E760-6948909F2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14643B-4EB0-4682-C0F5-FE422E133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7E3542E-2215-27E5-82BE-EA6459D84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2BF2E7-F4B0-68D8-4A1A-314F94021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C78F6B7-531E-DF65-82A0-B66EF3A79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0FA935A-EF0C-3DA9-B980-0392652E4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701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ADF2543-1B6F-4FBC-A7AF-53A0430E0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BCD69-CA27-BCA2-41A9-3CE0879F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b="1" u="sng"/>
              <a:t>You’re the expert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0A6E81-6B71-43DF-877B-E964A9A4C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35C3AD-357F-4004-A3F3-2D4EAF34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7B6032-0A70-4F26-A9A3-B4D60DF11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E192CE3-3DD1-448F-93BE-42983DA0D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D3DA09-5C72-4562-BEDE-1937DF87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ACA7CA-2A20-49D7-9053-E076463D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D83EB-C0C6-1C16-667A-794D2F558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511"/>
            <a:ext cx="10879138" cy="36152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It is not the veteran’s job to know the ins and outs of VA</a:t>
            </a:r>
          </a:p>
          <a:p>
            <a:r>
              <a:rPr lang="en-US" sz="2800" dirty="0">
                <a:solidFill>
                  <a:schemeClr val="tx1"/>
                </a:solidFill>
              </a:rPr>
              <a:t>It is not our job to tell a veteran something is service-connected or not</a:t>
            </a:r>
          </a:p>
          <a:p>
            <a:r>
              <a:rPr lang="en-US" sz="2800" dirty="0">
                <a:solidFill>
                  <a:schemeClr val="tx1"/>
                </a:solidFill>
              </a:rPr>
              <a:t>Tell the VA what you want them to do, do not ask them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 not be the VA…Do not be a C&amp;P examiner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</a:rPr>
              <a:t>BE BETTER!!!</a:t>
            </a:r>
          </a:p>
        </p:txBody>
      </p:sp>
    </p:spTree>
    <p:extLst>
      <p:ext uri="{BB962C8B-B14F-4D97-AF65-F5344CB8AC3E}">
        <p14:creationId xmlns:p14="http://schemas.microsoft.com/office/powerpoint/2010/main" val="254392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A54696-39A5-2D1C-4143-CCC700868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405C7-404B-B794-F8DC-8F1EF751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>
            <a:normAutofit/>
          </a:bodyPr>
          <a:lstStyle/>
          <a:p>
            <a:r>
              <a:rPr lang="en-US" sz="3200" b="1" u="sng">
                <a:solidFill>
                  <a:srgbClr val="FFFFFF"/>
                </a:solidFill>
              </a:rPr>
              <a:t>Claims</a:t>
            </a:r>
          </a:p>
        </p:txBody>
      </p:sp>
      <p:pic>
        <p:nvPicPr>
          <p:cNvPr id="23" name="Graphic 22" descr="Judge">
            <a:extLst>
              <a:ext uri="{FF2B5EF4-FFF2-40B4-BE49-F238E27FC236}">
                <a16:creationId xmlns:a16="http://schemas.microsoft.com/office/drawing/2014/main" id="{8FC5A4F9-69E2-5166-E53A-2CB537BD61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7551" y="875199"/>
            <a:ext cx="4887466" cy="488746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CE9BC-79EA-587B-CC55-9E5D8CD5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350" y="388673"/>
            <a:ext cx="5829302" cy="4495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F496F"/>
                </a:solidFill>
              </a:rPr>
              <a:t>Do you have the 3 elements per law?</a:t>
            </a:r>
          </a:p>
          <a:p>
            <a:pPr lvl="1"/>
            <a:r>
              <a:rPr lang="en-US" sz="2400" b="1" dirty="0">
                <a:solidFill>
                  <a:srgbClr val="0F496F"/>
                </a:solidFill>
              </a:rPr>
              <a:t>Current and Chronic Diagnosed Condition</a:t>
            </a:r>
          </a:p>
          <a:p>
            <a:pPr lvl="1"/>
            <a:r>
              <a:rPr lang="en-US" sz="2400" b="1" dirty="0">
                <a:solidFill>
                  <a:srgbClr val="0F496F"/>
                </a:solidFill>
              </a:rPr>
              <a:t>Evidence of incurrence of aggravation in service</a:t>
            </a:r>
          </a:p>
          <a:p>
            <a:pPr lvl="1"/>
            <a:r>
              <a:rPr lang="en-US" sz="2400" b="1" dirty="0">
                <a:solidFill>
                  <a:srgbClr val="0F496F"/>
                </a:solidFill>
              </a:rPr>
              <a:t>Nexus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0F496F"/>
              </a:solidFill>
            </a:endParaRPr>
          </a:p>
          <a:p>
            <a:pPr lvl="1"/>
            <a:r>
              <a:rPr lang="en-US" sz="2400" b="1" i="1" dirty="0">
                <a:solidFill>
                  <a:srgbClr val="0F496F"/>
                </a:solidFill>
              </a:rPr>
              <a:t>38 CFR 3.303, 38 CFR 3.304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1715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DE438-ECD5-5F04-1772-1B4BA91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3496FA-DEC9-9160-4F43-BBD42FC5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</a:rPr>
              <a:t>Claims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2AE69A-1DB4-EC90-1685-3B78045F9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795599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53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9DDBEA-968C-51C8-9F55-D35158CCB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30EA2C-AB07-61A7-0070-63966C19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</a:rPr>
              <a:t>Claims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4BED11-1F4C-A798-09EA-9E556BA8E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007363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93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35E3D-E0B5-8945-3479-9C9F47FE0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A8D32-7DD9-45AC-7FCC-B2C2607A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b="1" u="sng"/>
              <a:t>Claims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AD80F-E447-28BB-D013-8666CAA32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244" y="982980"/>
            <a:ext cx="7212038" cy="489204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Explain the CFR symptoms to the veteran</a:t>
            </a:r>
            <a:endParaRPr lang="en-US" sz="3000" i="1" dirty="0">
              <a:solidFill>
                <a:schemeClr val="tx1"/>
              </a:solidFill>
            </a:endParaRPr>
          </a:p>
          <a:p>
            <a:pPr lvl="1"/>
            <a:r>
              <a:rPr lang="en-US" sz="2600" i="1" dirty="0">
                <a:solidFill>
                  <a:schemeClr val="tx1"/>
                </a:solidFill>
              </a:rPr>
              <a:t>Especially if it’s mental health or a re-evaluation </a:t>
            </a:r>
          </a:p>
          <a:p>
            <a:r>
              <a:rPr lang="en-US" sz="3000" dirty="0">
                <a:solidFill>
                  <a:schemeClr val="tx1"/>
                </a:solidFill>
              </a:rPr>
              <a:t>Lay Statements help with symptoms</a:t>
            </a:r>
          </a:p>
          <a:p>
            <a:r>
              <a:rPr lang="en-US" sz="3000" dirty="0">
                <a:solidFill>
                  <a:schemeClr val="tx1"/>
                </a:solidFill>
              </a:rPr>
              <a:t>Help them out of the military mind-set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DO NOT MESS WITH A 40% BACK!!!!!!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4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41E0D1-B714-4437-6277-811CF6515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E5D790-EF7E-4E52-B208-793079B49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Diagonal Corner Rectangle 6">
            <a:extLst>
              <a:ext uri="{FF2B5EF4-FFF2-40B4-BE49-F238E27FC236}">
                <a16:creationId xmlns:a16="http://schemas.microsoft.com/office/drawing/2014/main" id="{479F3ED9-A242-463F-84AE-C4B05016B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CB636-2AB8-918C-9EFC-DD497E21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7" y="4692614"/>
            <a:ext cx="8534400" cy="1507067"/>
          </a:xfrm>
        </p:spPr>
        <p:txBody>
          <a:bodyPr>
            <a:normAutofit/>
          </a:bodyPr>
          <a:lstStyle/>
          <a:p>
            <a:r>
              <a:rPr lang="en-US" b="1" u="sng" dirty="0"/>
              <a:t>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CF78-9DDC-51C0-EDF3-BB27EA80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876" y="1621366"/>
            <a:ext cx="10108973" cy="3615267"/>
          </a:xfrm>
        </p:spPr>
        <p:txBody>
          <a:bodyPr>
            <a:normAutofit/>
          </a:bodyPr>
          <a:lstStyle/>
          <a:p>
            <a:r>
              <a:rPr lang="en-US" sz="3200" b="1" dirty="0"/>
              <a:t>Be specific when possible (diagnosis, symptoms, events…)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9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12222-552D-8757-BCE3-F28E2EBDF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690D-FE5F-2F9B-8ADF-109DAD9F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964" y="612648"/>
            <a:ext cx="2350072" cy="1507067"/>
          </a:xfrm>
        </p:spPr>
        <p:txBody>
          <a:bodyPr>
            <a:normAutofit/>
          </a:bodyPr>
          <a:lstStyle/>
          <a:p>
            <a:r>
              <a:rPr lang="en-US" sz="4400" b="1" u="sng" dirty="0"/>
              <a:t>Claims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0CD617-DCE6-BB2A-A092-47AB4A2AE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56" y="1854539"/>
            <a:ext cx="5312188" cy="998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58596-AD81-8902-FEF4-1F62BB48A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11" y="2329846"/>
            <a:ext cx="6901229" cy="251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306D4-02D6-7E8B-8B94-D3072A8F5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53" y="5059383"/>
            <a:ext cx="11049493" cy="1126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E381F1-3661-1B21-266E-523667663106}"/>
              </a:ext>
            </a:extLst>
          </p:cNvPr>
          <p:cNvSpPr txBox="1"/>
          <p:nvPr/>
        </p:nvSpPr>
        <p:spPr>
          <a:xfrm>
            <a:off x="181794" y="3291840"/>
            <a:ext cx="459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Claim sent up on 11/18/2025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Narrative/Code Sheet on 11/21/2025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Notification Letter on 11/25/2025</a:t>
            </a:r>
          </a:p>
        </p:txBody>
      </p:sp>
    </p:spTree>
    <p:extLst>
      <p:ext uri="{BB962C8B-B14F-4D97-AF65-F5344CB8AC3E}">
        <p14:creationId xmlns:p14="http://schemas.microsoft.com/office/powerpoint/2010/main" val="322374924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414F3-C833-4395-8C69-0E806C5181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 design</Template>
  <TotalTime>780</TotalTime>
  <Words>668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Slice</vt:lpstr>
      <vt:lpstr>CVSO Best practices</vt:lpstr>
      <vt:lpstr>One team, one fight</vt:lpstr>
      <vt:lpstr>You’re the expert</vt:lpstr>
      <vt:lpstr>Claims</vt:lpstr>
      <vt:lpstr>Claims</vt:lpstr>
      <vt:lpstr>Claims</vt:lpstr>
      <vt:lpstr>Claims</vt:lpstr>
      <vt:lpstr>Claims</vt:lpstr>
      <vt:lpstr>Claims</vt:lpstr>
      <vt:lpstr>Audit Claims</vt:lpstr>
      <vt:lpstr>Audit Claims</vt:lpstr>
      <vt:lpstr>Audit Claims</vt:lpstr>
      <vt:lpstr>Audit Claims</vt:lpstr>
      <vt:lpstr>Audit Claims</vt:lpstr>
      <vt:lpstr>Audit Claims</vt:lpstr>
      <vt:lpstr>PowerPoint Presentation</vt:lpstr>
      <vt:lpstr>PowerPoint Presentation</vt:lpstr>
      <vt:lpstr>PowerPoint Presentation</vt:lpstr>
      <vt:lpstr>BENefit of the doubt doctrine</vt:lpstr>
      <vt:lpstr>Audit Claims</vt:lpstr>
      <vt:lpstr>Track your Claims</vt:lpstr>
      <vt:lpstr>Questions or comments</vt:lpstr>
    </vt:vector>
  </TitlesOfParts>
  <Company>Rock County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Crawford</dc:creator>
  <cp:lastModifiedBy>Paul Crawford</cp:lastModifiedBy>
  <cp:revision>1</cp:revision>
  <dcterms:created xsi:type="dcterms:W3CDTF">2026-04-09T14:04:31Z</dcterms:created>
  <dcterms:modified xsi:type="dcterms:W3CDTF">2026-04-21T21:06:39Z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